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91" r:id="rId5"/>
    <p:sldId id="292" r:id="rId6"/>
    <p:sldId id="294" r:id="rId7"/>
    <p:sldId id="299" r:id="rId8"/>
    <p:sldId id="305" r:id="rId9"/>
    <p:sldId id="306" r:id="rId10"/>
    <p:sldId id="307" r:id="rId11"/>
    <p:sldId id="308" r:id="rId12"/>
    <p:sldId id="309" r:id="rId13"/>
    <p:sldId id="310" r:id="rId14"/>
    <p:sldId id="311" r:id="rId15"/>
    <p:sldId id="303"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guide id="3" pos="360" userDrawn="1">
          <p15:clr>
            <a:srgbClr val="A4A3A4"/>
          </p15:clr>
        </p15:guide>
        <p15:guide id="4" pos="7320" userDrawn="1">
          <p15:clr>
            <a:srgbClr val="A4A3A4"/>
          </p15:clr>
        </p15:guide>
        <p15:guide id="5" orient="horz" pos="648" userDrawn="1">
          <p15:clr>
            <a:srgbClr val="A4A3A4"/>
          </p15:clr>
        </p15:guide>
        <p15:guide id="6" orient="horz" pos="1296" userDrawn="1">
          <p15:clr>
            <a:srgbClr val="A4A3A4"/>
          </p15:clr>
        </p15:guide>
        <p15:guide id="7" orient="horz" pos="3408" userDrawn="1">
          <p15:clr>
            <a:srgbClr val="A4A3A4"/>
          </p15:clr>
        </p15:guide>
        <p15:guide id="8" orient="horz" pos="3600" userDrawn="1">
          <p15:clr>
            <a:srgbClr val="A4A3A4"/>
          </p15:clr>
        </p15:guide>
        <p15:guide id="9" orient="horz" pos="2352" userDrawn="1">
          <p15:clr>
            <a:srgbClr val="A4A3A4"/>
          </p15:clr>
        </p15:guide>
        <p15:guide id="10" orient="horz" pos="3936" userDrawn="1">
          <p15:clr>
            <a:srgbClr val="A4A3A4"/>
          </p15:clr>
        </p15:guide>
        <p15:guide id="11" orient="horz" pos="4080" userDrawn="1">
          <p15:clr>
            <a:srgbClr val="A4A3A4"/>
          </p15:clr>
        </p15:guide>
        <p15:guide id="12" orient="horz" pos="11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2EB"/>
    <a:srgbClr val="F4F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830"/>
  </p:normalViewPr>
  <p:slideViewPr>
    <p:cSldViewPr snapToGrid="0" showGuides="1">
      <p:cViewPr varScale="1">
        <p:scale>
          <a:sx n="119" d="100"/>
          <a:sy n="119" d="100"/>
        </p:scale>
        <p:origin x="108" y="342"/>
      </p:cViewPr>
      <p:guideLst>
        <p:guide orient="horz" pos="2208"/>
        <p:guide pos="3840"/>
        <p:guide pos="360"/>
        <p:guide pos="7320"/>
        <p:guide orient="horz" pos="648"/>
        <p:guide orient="horz" pos="1296"/>
        <p:guide orient="horz" pos="3408"/>
        <p:guide orient="horz" pos="3600"/>
        <p:guide orient="horz" pos="2352"/>
        <p:guide orient="horz" pos="3936"/>
        <p:guide orient="horz" pos="4080"/>
        <p:guide orient="horz" pos="1128"/>
      </p:guideLst>
    </p:cSldViewPr>
  </p:slideViewPr>
  <p:outlineViewPr>
    <p:cViewPr>
      <p:scale>
        <a:sx n="33" d="100"/>
        <a:sy n="33" d="100"/>
      </p:scale>
      <p:origin x="0" y="0"/>
    </p:cViewPr>
  </p:outlineViewPr>
  <p:notesTextViewPr>
    <p:cViewPr>
      <p:scale>
        <a:sx n="55" d="100"/>
        <a:sy n="5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arsh\Downloads\Excel%20Final%20Capstone\Supermarket%20Final%20Sheet.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[Supermarket Final Sheet.xlsx]Sheet1!PivotTable17</c:name>
    <c:fmtId val="6"/>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6">
              <a:alpha val="88000"/>
            </a:schemeClr>
          </a:solidFill>
          <a:ln>
            <a:solidFill>
              <a:schemeClr val="accent6">
                <a:lumMod val="50000"/>
              </a:schemeClr>
            </a:solidFill>
          </a:ln>
          <a:effectLst>
            <a:outerShdw blurRad="57150" dist="19050" dir="5400000" algn="ctr" rotWithShape="0">
              <a:srgbClr val="000000">
                <a:alpha val="63000"/>
              </a:srgbClr>
            </a:outerShdw>
          </a:effectLst>
          <a:sp3d/>
        </c:spPr>
        <c:marker>
          <c:symbol val="none"/>
        </c:marker>
        <c:dLbl>
          <c:idx val="0"/>
          <c:spPr>
            <a:solidFill>
              <a:schemeClr val="accent6">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0513155762937039"/>
          <c:y val="2.6058631921824105E-2"/>
          <c:w val="0.55936376008554489"/>
          <c:h val="0.68814280951037476"/>
        </c:manualLayout>
      </c:layout>
      <c:bar3DChart>
        <c:barDir val="bar"/>
        <c:grouping val="clustered"/>
        <c:varyColors val="0"/>
        <c:ser>
          <c:idx val="0"/>
          <c:order val="0"/>
          <c:tx>
            <c:strRef>
              <c:f>Sheet1!$H$33:$H$34</c:f>
              <c:strCache>
                <c:ptCount val="1"/>
                <c:pt idx="0">
                  <c:v>Mandalay</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invertIfNegative val="0"/>
          <c:dLbls>
            <c:spPr>
              <a:solidFill>
                <a:srgbClr val="004D1C">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Sheet1!$G$35:$G$40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Sheet1!$H$35:$H$40</c:f>
              <c:numCache>
                <c:formatCode>General</c:formatCode>
                <c:ptCount val="6"/>
                <c:pt idx="0">
                  <c:v>316</c:v>
                </c:pt>
                <c:pt idx="1">
                  <c:v>297</c:v>
                </c:pt>
                <c:pt idx="2">
                  <c:v>270</c:v>
                </c:pt>
                <c:pt idx="3">
                  <c:v>320</c:v>
                </c:pt>
                <c:pt idx="4">
                  <c:v>295</c:v>
                </c:pt>
                <c:pt idx="5">
                  <c:v>322</c:v>
                </c:pt>
              </c:numCache>
            </c:numRef>
          </c:val>
          <c:extLst>
            <c:ext xmlns:c16="http://schemas.microsoft.com/office/drawing/2014/chart" uri="{C3380CC4-5D6E-409C-BE32-E72D297353CC}">
              <c16:uniqueId val="{00000000-6AD7-4866-BAA7-EF15A40FFC07}"/>
            </c:ext>
          </c:extLst>
        </c:ser>
        <c:ser>
          <c:idx val="1"/>
          <c:order val="1"/>
          <c:tx>
            <c:strRef>
              <c:f>Sheet1!$I$33:$I$34</c:f>
              <c:strCache>
                <c:ptCount val="1"/>
                <c:pt idx="0">
                  <c:v>Naypyitaw</c:v>
                </c:pt>
              </c:strCache>
            </c:strRef>
          </c:tx>
          <c:spPr>
            <a:solidFill>
              <a:schemeClr val="accent5">
                <a:alpha val="88000"/>
              </a:schemeClr>
            </a:solidFill>
            <a:ln>
              <a:solidFill>
                <a:schemeClr val="accent5">
                  <a:lumMod val="50000"/>
                </a:schemeClr>
              </a:solidFill>
            </a:ln>
            <a:effectLst/>
            <a:scene3d>
              <a:camera prst="orthographicFront"/>
              <a:lightRig rig="threePt" dir="t"/>
            </a:scene3d>
            <a:sp3d prstMaterial="flat">
              <a:contourClr>
                <a:schemeClr val="accent5">
                  <a:lumMod val="50000"/>
                </a:schemeClr>
              </a:contourClr>
            </a:sp3d>
          </c:spPr>
          <c:invertIfNegative val="0"/>
          <c:dLbls>
            <c:spPr>
              <a:solidFill>
                <a:srgbClr val="E89284">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Sheet1!$G$35:$G$40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Sheet1!$I$35:$I$40</c:f>
              <c:numCache>
                <c:formatCode>General</c:formatCode>
                <c:ptCount val="6"/>
                <c:pt idx="0">
                  <c:v>333</c:v>
                </c:pt>
                <c:pt idx="1">
                  <c:v>342</c:v>
                </c:pt>
                <c:pt idx="2">
                  <c:v>369</c:v>
                </c:pt>
                <c:pt idx="3">
                  <c:v>277</c:v>
                </c:pt>
                <c:pt idx="4">
                  <c:v>245</c:v>
                </c:pt>
                <c:pt idx="5">
                  <c:v>265</c:v>
                </c:pt>
              </c:numCache>
            </c:numRef>
          </c:val>
          <c:extLst>
            <c:ext xmlns:c16="http://schemas.microsoft.com/office/drawing/2014/chart" uri="{C3380CC4-5D6E-409C-BE32-E72D297353CC}">
              <c16:uniqueId val="{00000001-6AD7-4866-BAA7-EF15A40FFC07}"/>
            </c:ext>
          </c:extLst>
        </c:ser>
        <c:ser>
          <c:idx val="2"/>
          <c:order val="2"/>
          <c:tx>
            <c:strRef>
              <c:f>Sheet1!$J$33:$J$34</c:f>
              <c:strCache>
                <c:ptCount val="1"/>
                <c:pt idx="0">
                  <c:v>Yangon</c:v>
                </c:pt>
              </c:strCache>
            </c:strRef>
          </c:tx>
          <c:spPr>
            <a:solidFill>
              <a:schemeClr val="accent4">
                <a:alpha val="88000"/>
              </a:schemeClr>
            </a:solidFill>
            <a:ln>
              <a:solidFill>
                <a:schemeClr val="accent4">
                  <a:lumMod val="50000"/>
                </a:schemeClr>
              </a:solidFill>
            </a:ln>
            <a:effectLst/>
            <a:scene3d>
              <a:camera prst="orthographicFront"/>
              <a:lightRig rig="threePt" dir="t"/>
            </a:scene3d>
            <a:sp3d prstMaterial="flat">
              <a:contourClr>
                <a:schemeClr val="accent4">
                  <a:lumMod val="50000"/>
                </a:schemeClr>
              </a:contourClr>
            </a:sp3d>
          </c:spPr>
          <c:invertIfNegative val="0"/>
          <c:dLbls>
            <c:spPr>
              <a:solidFill>
                <a:srgbClr val="F5F2EB">
                  <a:alpha val="30000"/>
                </a:srgbClr>
              </a:solidFill>
              <a:ln>
                <a:solidFill>
                  <a:srgbClr val="FFFFFF">
                    <a:alpha val="50000"/>
                  </a:srgb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Sheet1!$G$35:$G$40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Sheet1!$J$35:$J$40</c:f>
              <c:numCache>
                <c:formatCode>General</c:formatCode>
                <c:ptCount val="6"/>
                <c:pt idx="0">
                  <c:v>322</c:v>
                </c:pt>
                <c:pt idx="1">
                  <c:v>263</c:v>
                </c:pt>
                <c:pt idx="2">
                  <c:v>313</c:v>
                </c:pt>
                <c:pt idx="3">
                  <c:v>257</c:v>
                </c:pt>
                <c:pt idx="4">
                  <c:v>371</c:v>
                </c:pt>
                <c:pt idx="5">
                  <c:v>333</c:v>
                </c:pt>
              </c:numCache>
            </c:numRef>
          </c:val>
          <c:extLst>
            <c:ext xmlns:c16="http://schemas.microsoft.com/office/drawing/2014/chart" uri="{C3380CC4-5D6E-409C-BE32-E72D297353CC}">
              <c16:uniqueId val="{00000002-6AD7-4866-BAA7-EF15A40FFC07}"/>
            </c:ext>
          </c:extLst>
        </c:ser>
        <c:dLbls>
          <c:showLegendKey val="0"/>
          <c:showVal val="1"/>
          <c:showCatName val="0"/>
          <c:showSerName val="0"/>
          <c:showPercent val="0"/>
          <c:showBubbleSize val="0"/>
        </c:dLbls>
        <c:gapWidth val="84"/>
        <c:gapDepth val="53"/>
        <c:shape val="box"/>
        <c:axId val="148323584"/>
        <c:axId val="148321088"/>
        <c:axId val="0"/>
      </c:bar3DChart>
      <c:catAx>
        <c:axId val="1483235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48321088"/>
        <c:crosses val="autoZero"/>
        <c:auto val="1"/>
        <c:lblAlgn val="ctr"/>
        <c:lblOffset val="100"/>
        <c:noMultiLvlLbl val="0"/>
      </c:catAx>
      <c:valAx>
        <c:axId val="148321088"/>
        <c:scaling>
          <c:orientation val="minMax"/>
        </c:scaling>
        <c:delete val="1"/>
        <c:axPos val="b"/>
        <c:numFmt formatCode="General" sourceLinked="1"/>
        <c:majorTickMark val="out"/>
        <c:minorTickMark val="none"/>
        <c:tickLblPos val="nextTo"/>
        <c:crossAx val="148323584"/>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1197" b="0" i="0" u="none" strike="noStrike" kern="1200" baseline="0">
                <a:solidFill>
                  <a:schemeClr val="lt1">
                    <a:lumMod val="7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[Supermarket Final Sheet.xlsx]Sheet1!PivotTable12</c:name>
    <c:fmtId val="6"/>
  </c:pivotSource>
  <c:chart>
    <c:title>
      <c:overlay val="0"/>
      <c:spPr>
        <a:noFill/>
        <a:ln>
          <a:noFill/>
        </a:ln>
        <a:effectLst/>
      </c:spPr>
      <c:txPr>
        <a:bodyPr rot="0" spcFirstLastPara="1" vertOverflow="ellipsis" vert="horz" wrap="square" anchor="ctr" anchorCtr="1"/>
        <a:lstStyle/>
        <a:p>
          <a:pPr>
            <a:defRPr sz="960" b="1" i="0" u="none" strike="noStrike" kern="1200" cap="all"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6663896179644214"/>
          <c:y val="4.0970032688998424E-2"/>
          <c:w val="0.792236479699297"/>
          <c:h val="0.82125302719812854"/>
        </c:manualLayout>
      </c:layout>
      <c:bar3DChart>
        <c:barDir val="col"/>
        <c:grouping val="stacked"/>
        <c:varyColors val="0"/>
        <c:ser>
          <c:idx val="0"/>
          <c:order val="0"/>
          <c:tx>
            <c:strRef>
              <c:f>Sheet1!$J$1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Sheet1!$I$2:$I$19</c:f>
              <c:multiLvlStrCache>
                <c:ptCount val="12"/>
                <c:lvl>
                  <c:pt idx="0">
                    <c:v>Female</c:v>
                  </c:pt>
                  <c:pt idx="1">
                    <c:v>Male</c:v>
                  </c:pt>
                  <c:pt idx="2">
                    <c:v>Female</c:v>
                  </c:pt>
                  <c:pt idx="3">
                    <c:v>Male</c:v>
                  </c:pt>
                  <c:pt idx="4">
                    <c:v>Female</c:v>
                  </c:pt>
                  <c:pt idx="5">
                    <c:v>Male</c:v>
                  </c:pt>
                  <c:pt idx="6">
                    <c:v>Female</c:v>
                  </c:pt>
                  <c:pt idx="7">
                    <c:v>Male</c:v>
                  </c:pt>
                  <c:pt idx="8">
                    <c:v>Female</c:v>
                  </c:pt>
                  <c:pt idx="9">
                    <c:v>Male</c:v>
                  </c:pt>
                  <c:pt idx="10">
                    <c:v>Female</c:v>
                  </c:pt>
                  <c:pt idx="11">
                    <c:v>Male</c:v>
                  </c:pt>
                </c:lvl>
                <c:lvl>
                  <c:pt idx="0">
                    <c:v>Electronic accessories</c:v>
                  </c:pt>
                  <c:pt idx="2">
                    <c:v>Fashion accessories</c:v>
                  </c:pt>
                  <c:pt idx="4">
                    <c:v>Food and beverages</c:v>
                  </c:pt>
                  <c:pt idx="6">
                    <c:v>Health and beauty</c:v>
                  </c:pt>
                  <c:pt idx="8">
                    <c:v>Home and lifestyle</c:v>
                  </c:pt>
                  <c:pt idx="10">
                    <c:v>Sports and travel</c:v>
                  </c:pt>
                </c:lvl>
              </c:multiLvlStrCache>
            </c:multiLvlStrRef>
          </c:cat>
          <c:val>
            <c:numRef>
              <c:f>Sheet1!$J$2:$J$19</c:f>
              <c:numCache>
                <c:formatCode>General</c:formatCode>
                <c:ptCount val="12"/>
                <c:pt idx="0">
                  <c:v>27102.022499999999</c:v>
                </c:pt>
                <c:pt idx="1">
                  <c:v>27235.508999999998</c:v>
                </c:pt>
                <c:pt idx="2">
                  <c:v>30437.400000000009</c:v>
                </c:pt>
                <c:pt idx="3">
                  <c:v>23868.494999999999</c:v>
                </c:pt>
                <c:pt idx="4">
                  <c:v>33170.917499999996</c:v>
                </c:pt>
                <c:pt idx="5">
                  <c:v>22973.92649999999</c:v>
                </c:pt>
                <c:pt idx="6">
                  <c:v>18560.986499999995</c:v>
                </c:pt>
                <c:pt idx="7">
                  <c:v>30632.752499999995</c:v>
                </c:pt>
                <c:pt idx="8">
                  <c:v>30036.877500000006</c:v>
                </c:pt>
                <c:pt idx="9">
                  <c:v>23825.035499999998</c:v>
                </c:pt>
                <c:pt idx="10">
                  <c:v>28574.72099999999</c:v>
                </c:pt>
                <c:pt idx="11">
                  <c:v>26548.105500000001</c:v>
                </c:pt>
              </c:numCache>
            </c:numRef>
          </c:val>
          <c:extLst>
            <c:ext xmlns:c16="http://schemas.microsoft.com/office/drawing/2014/chart" uri="{C3380CC4-5D6E-409C-BE32-E72D297353CC}">
              <c16:uniqueId val="{00000000-35D5-4E28-A9AD-680E0281D6A1}"/>
            </c:ext>
          </c:extLst>
        </c:ser>
        <c:dLbls>
          <c:showLegendKey val="0"/>
          <c:showVal val="1"/>
          <c:showCatName val="0"/>
          <c:showSerName val="0"/>
          <c:showPercent val="0"/>
          <c:showBubbleSize val="0"/>
        </c:dLbls>
        <c:gapWidth val="150"/>
        <c:shape val="box"/>
        <c:axId val="1926237647"/>
        <c:axId val="1926225999"/>
        <c:axId val="0"/>
      </c:bar3DChart>
      <c:catAx>
        <c:axId val="1926237647"/>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1" i="0" u="none" strike="noStrike" kern="1200" cap="all" baseline="0">
                <a:solidFill>
                  <a:schemeClr val="lt1">
                    <a:lumMod val="85000"/>
                  </a:schemeClr>
                </a:solidFill>
                <a:latin typeface="+mn-lt"/>
                <a:ea typeface="+mn-ea"/>
                <a:cs typeface="+mn-cs"/>
              </a:defRPr>
            </a:pPr>
            <a:endParaRPr lang="en-US"/>
          </a:p>
        </c:txPr>
        <c:crossAx val="1926225999"/>
        <c:crosses val="autoZero"/>
        <c:auto val="1"/>
        <c:lblAlgn val="ctr"/>
        <c:lblOffset val="100"/>
        <c:noMultiLvlLbl val="0"/>
      </c:catAx>
      <c:valAx>
        <c:axId val="1926225999"/>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1" i="0" u="none" strike="noStrike" kern="1200" cap="all" baseline="0">
                <a:solidFill>
                  <a:schemeClr val="lt1">
                    <a:lumMod val="85000"/>
                  </a:schemeClr>
                </a:solidFill>
                <a:latin typeface="+mn-lt"/>
                <a:ea typeface="+mn-ea"/>
                <a:cs typeface="+mn-cs"/>
              </a:defRPr>
            </a:pPr>
            <a:endParaRPr lang="en-US"/>
          </a:p>
        </c:txPr>
        <c:crossAx val="192623764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1" i="0" u="none" strike="noStrike" kern="1200" cap="all"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800" b="1" i="0" cap="all" baseline="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[Supermarket Final Sheet.xlsx]Sheet1!PivotTable16</c:name>
    <c:fmtId val="6"/>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157925727002829"/>
          <c:y val="4.9601417183348095E-2"/>
          <c:w val="0.43494493731375822"/>
          <c:h val="0.74870800583053776"/>
        </c:manualLayout>
      </c:layout>
      <c:line3DChart>
        <c:grouping val="standard"/>
        <c:varyColors val="0"/>
        <c:ser>
          <c:idx val="0"/>
          <c:order val="0"/>
          <c:tx>
            <c:strRef>
              <c:f>Sheet1!$H$25:$H$26</c:f>
              <c:strCache>
                <c:ptCount val="1"/>
                <c:pt idx="0">
                  <c:v>Cash</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Sheet1!$G$27:$G$29</c:f>
              <c:strCache>
                <c:ptCount val="3"/>
                <c:pt idx="0">
                  <c:v>Mandalay</c:v>
                </c:pt>
                <c:pt idx="1">
                  <c:v>Naypyitaw</c:v>
                </c:pt>
                <c:pt idx="2">
                  <c:v>Yangon</c:v>
                </c:pt>
              </c:strCache>
            </c:strRef>
          </c:cat>
          <c:val>
            <c:numRef>
              <c:f>Sheet1!$H$27:$H$29</c:f>
              <c:numCache>
                <c:formatCode>General</c:formatCode>
                <c:ptCount val="3"/>
                <c:pt idx="0">
                  <c:v>35339.461500000005</c:v>
                </c:pt>
                <c:pt idx="1">
                  <c:v>43085.857499999998</c:v>
                </c:pt>
                <c:pt idx="2">
                  <c:v>33781.251000000011</c:v>
                </c:pt>
              </c:numCache>
            </c:numRef>
          </c:val>
          <c:smooth val="0"/>
          <c:extLst>
            <c:ext xmlns:c16="http://schemas.microsoft.com/office/drawing/2014/chart" uri="{C3380CC4-5D6E-409C-BE32-E72D297353CC}">
              <c16:uniqueId val="{00000000-0DB8-4D96-9E42-71918FF748F1}"/>
            </c:ext>
          </c:extLst>
        </c:ser>
        <c:ser>
          <c:idx val="1"/>
          <c:order val="1"/>
          <c:tx>
            <c:strRef>
              <c:f>Sheet1!$I$25:$I$26</c:f>
              <c:strCache>
                <c:ptCount val="1"/>
                <c:pt idx="0">
                  <c:v>Credit card</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Sheet1!$G$27:$G$29</c:f>
              <c:strCache>
                <c:ptCount val="3"/>
                <c:pt idx="0">
                  <c:v>Mandalay</c:v>
                </c:pt>
                <c:pt idx="1">
                  <c:v>Naypyitaw</c:v>
                </c:pt>
                <c:pt idx="2">
                  <c:v>Yangon</c:v>
                </c:pt>
              </c:strCache>
            </c:strRef>
          </c:cat>
          <c:val>
            <c:numRef>
              <c:f>Sheet1!$I$27:$I$29</c:f>
              <c:numCache>
                <c:formatCode>General</c:formatCode>
                <c:ptCount val="3"/>
                <c:pt idx="0">
                  <c:v>37344.856500000024</c:v>
                </c:pt>
                <c:pt idx="1">
                  <c:v>30327.464999999993</c:v>
                </c:pt>
                <c:pt idx="2">
                  <c:v>33094.750500000024</c:v>
                </c:pt>
              </c:numCache>
            </c:numRef>
          </c:val>
          <c:smooth val="0"/>
          <c:extLst>
            <c:ext xmlns:c16="http://schemas.microsoft.com/office/drawing/2014/chart" uri="{C3380CC4-5D6E-409C-BE32-E72D297353CC}">
              <c16:uniqueId val="{00000001-0DB8-4D96-9E42-71918FF748F1}"/>
            </c:ext>
          </c:extLst>
        </c:ser>
        <c:ser>
          <c:idx val="2"/>
          <c:order val="2"/>
          <c:tx>
            <c:strRef>
              <c:f>Sheet1!$J$25:$J$26</c:f>
              <c:strCache>
                <c:ptCount val="1"/>
                <c:pt idx="0">
                  <c:v>Ewallet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Sheet1!$G$27:$G$29</c:f>
              <c:strCache>
                <c:ptCount val="3"/>
                <c:pt idx="0">
                  <c:v>Mandalay</c:v>
                </c:pt>
                <c:pt idx="1">
                  <c:v>Naypyitaw</c:v>
                </c:pt>
                <c:pt idx="2">
                  <c:v>Yangon</c:v>
                </c:pt>
              </c:strCache>
            </c:strRef>
          </c:cat>
          <c:val>
            <c:numRef>
              <c:f>Sheet1!$J$27:$J$29</c:f>
              <c:numCache>
                <c:formatCode>General</c:formatCode>
                <c:ptCount val="3"/>
                <c:pt idx="0">
                  <c:v>33513.353999999992</c:v>
                </c:pt>
                <c:pt idx="1">
                  <c:v>37155.383999999991</c:v>
                </c:pt>
                <c:pt idx="2">
                  <c:v>39324.368999999984</c:v>
                </c:pt>
              </c:numCache>
            </c:numRef>
          </c:val>
          <c:smooth val="0"/>
          <c:extLst>
            <c:ext xmlns:c16="http://schemas.microsoft.com/office/drawing/2014/chart" uri="{C3380CC4-5D6E-409C-BE32-E72D297353CC}">
              <c16:uniqueId val="{00000002-0DB8-4D96-9E42-71918FF748F1}"/>
            </c:ext>
          </c:extLst>
        </c:ser>
        <c:dLbls>
          <c:showLegendKey val="0"/>
          <c:showVal val="1"/>
          <c:showCatName val="0"/>
          <c:showSerName val="0"/>
          <c:showPercent val="0"/>
          <c:showBubbleSize val="0"/>
        </c:dLbls>
        <c:axId val="264979152"/>
        <c:axId val="264989136"/>
        <c:axId val="101521872"/>
      </c:line3DChart>
      <c:catAx>
        <c:axId val="264979152"/>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64989136"/>
        <c:crosses val="autoZero"/>
        <c:auto val="1"/>
        <c:lblAlgn val="ctr"/>
        <c:lblOffset val="100"/>
        <c:noMultiLvlLbl val="0"/>
      </c:catAx>
      <c:valAx>
        <c:axId val="264989136"/>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64979152"/>
        <c:crosses val="autoZero"/>
        <c:crossBetween val="between"/>
      </c:valAx>
      <c:serAx>
        <c:axId val="101521872"/>
        <c:scaling>
          <c:orientation val="minMax"/>
        </c:scaling>
        <c:delete val="0"/>
        <c:axPos val="b"/>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64989136"/>
        <c:crosses val="autoZero"/>
      </c:ser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[Supermarket Final Sheet.xlsx]Sheet1!PivotTable1</c:name>
    <c:fmtId val="6"/>
  </c:pivotSource>
  <c:chart>
    <c:title>
      <c:tx>
        <c:rich>
          <a:bodyPr rot="0" spcFirstLastPara="1" vertOverflow="ellipsis" vert="horz" wrap="square" anchor="ctr" anchorCtr="1"/>
          <a:lstStyle/>
          <a:p>
            <a:pPr>
              <a:defRPr sz="1862" b="0" i="0" u="none" strike="noStrike" kern="1200" cap="none" spc="50" baseline="0">
                <a:solidFill>
                  <a:schemeClr val="lt1">
                    <a:lumMod val="85000"/>
                  </a:schemeClr>
                </a:solidFill>
                <a:latin typeface="+mn-lt"/>
                <a:ea typeface="+mn-ea"/>
                <a:cs typeface="+mn-cs"/>
              </a:defRPr>
            </a:pPr>
            <a:r>
              <a:rPr lang="en-IN" dirty="0"/>
              <a:t>Quantity of different</a:t>
            </a:r>
            <a:r>
              <a:rPr lang="en-IN" baseline="0" dirty="0"/>
              <a:t> products</a:t>
            </a:r>
            <a:r>
              <a:rPr lang="en-IN" dirty="0"/>
              <a:t> Bought By</a:t>
            </a:r>
            <a:r>
              <a:rPr lang="en-IN" baseline="0" dirty="0"/>
              <a:t> Different Branches</a:t>
            </a:r>
            <a:endParaRPr lang="en-IN" dirty="0"/>
          </a:p>
        </c:rich>
      </c:tx>
      <c:overlay val="0"/>
      <c:spPr>
        <a:noFill/>
        <a:ln>
          <a:noFill/>
        </a:ln>
        <a:effectLst/>
      </c:spPr>
      <c:txPr>
        <a:bodyPr rot="0" spcFirstLastPara="1" vertOverflow="ellipsis" vert="horz" wrap="square" anchor="ctr" anchorCtr="1"/>
        <a:lstStyle/>
        <a:p>
          <a:pPr>
            <a:defRPr sz="1862" b="0" i="0" u="none" strike="noStrike" kern="1200" cap="none" spc="50" baseline="0">
              <a:solidFill>
                <a:schemeClr val="lt1">
                  <a:lumMod val="8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alpha val="69804"/>
            </a:schemeClr>
          </a:solidFill>
          <a:ln w="9525" cap="flat" cmpd="sng" algn="ctr">
            <a:solidFill>
              <a:schemeClr val="accent2">
                <a:alpha val="69804"/>
              </a:schemeClr>
            </a:solidFill>
            <a:miter lim="800000"/>
          </a:ln>
          <a:effectLst>
            <a:glow rad="76200">
              <a:schemeClr val="accent2">
                <a:satMod val="175000"/>
                <a:alpha val="34000"/>
              </a:schemeClr>
            </a:glow>
          </a:effectLst>
        </c:spPr>
        <c:marker>
          <c:symbol val="circle"/>
          <c:size val="6"/>
          <c:spPr>
            <a:solidFill>
              <a:schemeClr val="accent2">
                <a:lumMod val="60000"/>
                <a:lumOff val="40000"/>
              </a:schemeClr>
            </a:solidFill>
            <a:ln>
              <a:noFill/>
            </a:ln>
            <a:effectLst>
              <a:glow rad="63500">
                <a:schemeClr val="accent2">
                  <a:satMod val="175000"/>
                  <a:alpha val="25000"/>
                </a:schemeClr>
              </a:glow>
            </a:effectLst>
          </c:spPr>
        </c:marker>
      </c:pivotFmt>
      <c:pivotFmt>
        <c:idx val="3"/>
        <c:spPr>
          <a:solidFill>
            <a:schemeClr val="accent2">
              <a:alpha val="69804"/>
            </a:schemeClr>
          </a:solidFill>
          <a:ln w="9525" cap="flat" cmpd="sng" algn="ctr">
            <a:solidFill>
              <a:schemeClr val="accent2">
                <a:alpha val="69804"/>
              </a:schemeClr>
            </a:solidFill>
            <a:miter lim="800000"/>
          </a:ln>
          <a:effectLst>
            <a:glow rad="76200">
              <a:schemeClr val="accent2">
                <a:satMod val="175000"/>
                <a:alpha val="34000"/>
              </a:schemeClr>
            </a:glow>
          </a:effectLst>
        </c:spPr>
        <c:marker>
          <c:symbol val="circle"/>
          <c:size val="6"/>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alpha val="69804"/>
            </a:schemeClr>
          </a:solidFill>
          <a:ln w="9525" cap="flat" cmpd="sng" algn="ctr">
            <a:solidFill>
              <a:schemeClr val="accent2">
                <a:alpha val="69804"/>
              </a:schemeClr>
            </a:solidFill>
            <a:miter lim="800000"/>
          </a:ln>
          <a:effectLst>
            <a:glow rad="76200">
              <a:schemeClr val="accent2">
                <a:satMod val="175000"/>
                <a:alpha val="34000"/>
              </a:schemeClr>
            </a:glow>
          </a:effectLst>
        </c:spPr>
        <c:marker>
          <c:symbol val="circle"/>
          <c:size val="6"/>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radarChart>
        <c:radarStyle val="marker"/>
        <c:varyColors val="0"/>
        <c:ser>
          <c:idx val="0"/>
          <c:order val="0"/>
          <c:tx>
            <c:strRef>
              <c:f>Sheet1!$N$33</c:f>
              <c:strCache>
                <c:ptCount val="1"/>
                <c:pt idx="0">
                  <c:v>Total</c:v>
                </c:pt>
              </c:strCache>
            </c:strRef>
          </c:tx>
          <c:spPr>
            <a:ln w="28575" cap="rnd">
              <a:solidFill>
                <a:schemeClr val="accent2"/>
              </a:solidFill>
            </a:ln>
            <a:effectLst>
              <a:glow rad="76200">
                <a:schemeClr val="accent2">
                  <a:satMod val="175000"/>
                  <a:alpha val="3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multiLvlStrRef>
              <c:f>Sheet1!$M$34:$M$54</c:f>
              <c:multiLvlStrCache>
                <c:ptCount val="18"/>
                <c:lvl>
                  <c:pt idx="0">
                    <c:v>Electronic accessories</c:v>
                  </c:pt>
                  <c:pt idx="1">
                    <c:v>Fashion accessories</c:v>
                  </c:pt>
                  <c:pt idx="2">
                    <c:v>Food and beverages</c:v>
                  </c:pt>
                  <c:pt idx="3">
                    <c:v>Health and beauty</c:v>
                  </c:pt>
                  <c:pt idx="4">
                    <c:v>Home and lifestyle</c:v>
                  </c:pt>
                  <c:pt idx="5">
                    <c:v>Sports and travel</c:v>
                  </c:pt>
                  <c:pt idx="6">
                    <c:v>Electronic accessories</c:v>
                  </c:pt>
                  <c:pt idx="7">
                    <c:v>Fashion accessories</c:v>
                  </c:pt>
                  <c:pt idx="8">
                    <c:v>Food and beverages</c:v>
                  </c:pt>
                  <c:pt idx="9">
                    <c:v>Health and beauty</c:v>
                  </c:pt>
                  <c:pt idx="10">
                    <c:v>Home and lifestyle</c:v>
                  </c:pt>
                  <c:pt idx="11">
                    <c:v>Sports and travel</c:v>
                  </c:pt>
                  <c:pt idx="12">
                    <c:v>Electronic accessories</c:v>
                  </c:pt>
                  <c:pt idx="13">
                    <c:v>Fashion accessories</c:v>
                  </c:pt>
                  <c:pt idx="14">
                    <c:v>Food and beverages</c:v>
                  </c:pt>
                  <c:pt idx="15">
                    <c:v>Health and beauty</c:v>
                  </c:pt>
                  <c:pt idx="16">
                    <c:v>Home and lifestyle</c:v>
                  </c:pt>
                  <c:pt idx="17">
                    <c:v>Sports and travel</c:v>
                  </c:pt>
                </c:lvl>
                <c:lvl>
                  <c:pt idx="0">
                    <c:v>A</c:v>
                  </c:pt>
                  <c:pt idx="6">
                    <c:v>B</c:v>
                  </c:pt>
                  <c:pt idx="12">
                    <c:v>C</c:v>
                  </c:pt>
                </c:lvl>
              </c:multiLvlStrCache>
            </c:multiLvlStrRef>
          </c:cat>
          <c:val>
            <c:numRef>
              <c:f>Sheet1!$N$34:$N$54</c:f>
              <c:numCache>
                <c:formatCode>General</c:formatCode>
                <c:ptCount val="18"/>
                <c:pt idx="0">
                  <c:v>322</c:v>
                </c:pt>
                <c:pt idx="1">
                  <c:v>263</c:v>
                </c:pt>
                <c:pt idx="2">
                  <c:v>313</c:v>
                </c:pt>
                <c:pt idx="3">
                  <c:v>257</c:v>
                </c:pt>
                <c:pt idx="4">
                  <c:v>371</c:v>
                </c:pt>
                <c:pt idx="5">
                  <c:v>333</c:v>
                </c:pt>
                <c:pt idx="6">
                  <c:v>316</c:v>
                </c:pt>
                <c:pt idx="7">
                  <c:v>297</c:v>
                </c:pt>
                <c:pt idx="8">
                  <c:v>270</c:v>
                </c:pt>
                <c:pt idx="9">
                  <c:v>320</c:v>
                </c:pt>
                <c:pt idx="10">
                  <c:v>295</c:v>
                </c:pt>
                <c:pt idx="11">
                  <c:v>322</c:v>
                </c:pt>
                <c:pt idx="12">
                  <c:v>333</c:v>
                </c:pt>
                <c:pt idx="13">
                  <c:v>342</c:v>
                </c:pt>
                <c:pt idx="14">
                  <c:v>369</c:v>
                </c:pt>
                <c:pt idx="15">
                  <c:v>277</c:v>
                </c:pt>
                <c:pt idx="16">
                  <c:v>245</c:v>
                </c:pt>
                <c:pt idx="17">
                  <c:v>265</c:v>
                </c:pt>
              </c:numCache>
            </c:numRef>
          </c:val>
          <c:extLst>
            <c:ext xmlns:c16="http://schemas.microsoft.com/office/drawing/2014/chart" uri="{C3380CC4-5D6E-409C-BE32-E72D297353CC}">
              <c16:uniqueId val="{00000000-1B3A-47C3-A194-47E8151CF88D}"/>
            </c:ext>
          </c:extLst>
        </c:ser>
        <c:dLbls>
          <c:showLegendKey val="0"/>
          <c:showVal val="0"/>
          <c:showCatName val="0"/>
          <c:showSerName val="0"/>
          <c:showPercent val="0"/>
          <c:showBubbleSize val="0"/>
        </c:dLbls>
        <c:axId val="2002388816"/>
        <c:axId val="2002399632"/>
      </c:radarChart>
      <c:catAx>
        <c:axId val="2002388816"/>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02399632"/>
        <c:crosses val="autoZero"/>
        <c:auto val="1"/>
        <c:lblAlgn val="ctr"/>
        <c:lblOffset val="100"/>
        <c:noMultiLvlLbl val="0"/>
      </c:catAx>
      <c:valAx>
        <c:axId val="2002399632"/>
        <c:scaling>
          <c:orientation val="minMax"/>
        </c:scaling>
        <c:delete val="0"/>
        <c:axPos val="l"/>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023888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[Supermarket Final Sheet.xlsx]Sheet1!PivotTable13</c:name>
    <c:fmtId val="6"/>
  </c:pivotSource>
  <c:chart>
    <c:title>
      <c:tx>
        <c:rich>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r>
              <a:rPr lang="en-US" dirty="0"/>
              <a:t>Quantity</a:t>
            </a:r>
            <a:r>
              <a:rPr lang="en-US" baseline="0" dirty="0"/>
              <a:t> by different genders from different branches </a:t>
            </a:r>
            <a:endParaRPr lang="en-US" dirty="0"/>
          </a:p>
        </c:rich>
      </c:tx>
      <c:overlay val="0"/>
      <c:spPr>
        <a:noFill/>
        <a:ln>
          <a:noFill/>
        </a:ln>
        <a:effectLst/>
      </c:spPr>
      <c:txPr>
        <a:bodyPr rot="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radarChart>
        <c:radarStyle val="filled"/>
        <c:varyColors val="0"/>
        <c:ser>
          <c:idx val="0"/>
          <c:order val="0"/>
          <c:tx>
            <c:strRef>
              <c:f>Sheet1!$B$23</c:f>
              <c:strCache>
                <c:ptCount val="1"/>
                <c:pt idx="0">
                  <c:v>Total</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cat>
            <c:multiLvlStrRef>
              <c:f>Sheet1!$A$24:$A$31</c:f>
              <c:multiLvlStrCache>
                <c:ptCount val="6"/>
                <c:lvl>
                  <c:pt idx="0">
                    <c:v>A</c:v>
                  </c:pt>
                  <c:pt idx="1">
                    <c:v>B</c:v>
                  </c:pt>
                  <c:pt idx="2">
                    <c:v>C</c:v>
                  </c:pt>
                  <c:pt idx="3">
                    <c:v>A</c:v>
                  </c:pt>
                  <c:pt idx="4">
                    <c:v>B</c:v>
                  </c:pt>
                  <c:pt idx="5">
                    <c:v>C</c:v>
                  </c:pt>
                </c:lvl>
                <c:lvl>
                  <c:pt idx="0">
                    <c:v>Female</c:v>
                  </c:pt>
                  <c:pt idx="3">
                    <c:v>Male</c:v>
                  </c:pt>
                </c:lvl>
              </c:multiLvlStrCache>
            </c:multiLvlStrRef>
          </c:cat>
          <c:val>
            <c:numRef>
              <c:f>Sheet1!$B$24:$B$31</c:f>
              <c:numCache>
                <c:formatCode>General</c:formatCode>
                <c:ptCount val="6"/>
                <c:pt idx="0">
                  <c:v>909</c:v>
                </c:pt>
                <c:pt idx="1">
                  <c:v>911</c:v>
                </c:pt>
                <c:pt idx="2">
                  <c:v>1049</c:v>
                </c:pt>
                <c:pt idx="3">
                  <c:v>950</c:v>
                </c:pt>
                <c:pt idx="4">
                  <c:v>909</c:v>
                </c:pt>
                <c:pt idx="5">
                  <c:v>782</c:v>
                </c:pt>
              </c:numCache>
            </c:numRef>
          </c:val>
          <c:extLst>
            <c:ext xmlns:c16="http://schemas.microsoft.com/office/drawing/2014/chart" uri="{C3380CC4-5D6E-409C-BE32-E72D297353CC}">
              <c16:uniqueId val="{00000000-52EA-4D59-92A9-16A507291874}"/>
            </c:ext>
          </c:extLst>
        </c:ser>
        <c:dLbls>
          <c:showLegendKey val="0"/>
          <c:showVal val="0"/>
          <c:showCatName val="0"/>
          <c:showSerName val="0"/>
          <c:showPercent val="0"/>
          <c:showBubbleSize val="0"/>
        </c:dLbls>
        <c:axId val="1926226831"/>
        <c:axId val="1926229743"/>
      </c:radarChart>
      <c:catAx>
        <c:axId val="192622683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crossAx val="1926229743"/>
        <c:crosses val="autoZero"/>
        <c:auto val="1"/>
        <c:lblAlgn val="ctr"/>
        <c:lblOffset val="100"/>
        <c:noMultiLvlLbl val="0"/>
      </c:catAx>
      <c:valAx>
        <c:axId val="192622974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crossAx val="19262268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b="1" i="0" cap="all" baseline="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[Supermarket Final Sheet.xlsx]Sheet1!PivotTable15</c:name>
    <c:fmtId val="6"/>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cap="all"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0"/>
    </c:view3D>
    <c:floor>
      <c:thickness val="0"/>
      <c:spPr>
        <a:noFill/>
        <a:ln w="9525" cap="flat" cmpd="sng" algn="ctr">
          <a:solidFill>
            <a:schemeClr val="dk1">
              <a:lumMod val="50000"/>
              <a:lumOff val="50000"/>
            </a:schemeClr>
          </a:solidFill>
          <a:round/>
        </a:ln>
        <a:effectLst/>
        <a:sp3d contourW="9525">
          <a:contourClr>
            <a:schemeClr val="dk1">
              <a:lumMod val="50000"/>
              <a:lumOff val="50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1247201197396595E-2"/>
          <c:y val="4.574072406651937E-2"/>
          <c:w val="0.92008175091261069"/>
          <c:h val="0.40322152113534515"/>
        </c:manualLayout>
      </c:layout>
      <c:area3DChart>
        <c:grouping val="stacked"/>
        <c:varyColors val="0"/>
        <c:ser>
          <c:idx val="0"/>
          <c:order val="0"/>
          <c:tx>
            <c:strRef>
              <c:f>Sheet1!$E$23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dLbls>
            <c:delete val="1"/>
          </c:dLbls>
          <c:cat>
            <c:multiLvlStrRef>
              <c:f>Sheet1!$D$24:$D$68</c:f>
              <c:multiLvlStrCache>
                <c:ptCount val="36"/>
                <c:lvl>
                  <c:pt idx="0">
                    <c:v>Electronic accessories</c:v>
                  </c:pt>
                  <c:pt idx="1">
                    <c:v>Fashion accessories</c:v>
                  </c:pt>
                  <c:pt idx="2">
                    <c:v>Food and beverages</c:v>
                  </c:pt>
                  <c:pt idx="3">
                    <c:v>Health and beauty</c:v>
                  </c:pt>
                  <c:pt idx="4">
                    <c:v>Home and lifestyle</c:v>
                  </c:pt>
                  <c:pt idx="5">
                    <c:v>Sports and travel</c:v>
                  </c:pt>
                  <c:pt idx="6">
                    <c:v>Electronic accessories</c:v>
                  </c:pt>
                  <c:pt idx="7">
                    <c:v>Fashion accessories</c:v>
                  </c:pt>
                  <c:pt idx="8">
                    <c:v>Food and beverages</c:v>
                  </c:pt>
                  <c:pt idx="9">
                    <c:v>Health and beauty</c:v>
                  </c:pt>
                  <c:pt idx="10">
                    <c:v>Home and lifestyle</c:v>
                  </c:pt>
                  <c:pt idx="11">
                    <c:v>Sports and travel</c:v>
                  </c:pt>
                  <c:pt idx="12">
                    <c:v>Electronic accessories</c:v>
                  </c:pt>
                  <c:pt idx="13">
                    <c:v>Fashion accessories</c:v>
                  </c:pt>
                  <c:pt idx="14">
                    <c:v>Food and beverages</c:v>
                  </c:pt>
                  <c:pt idx="15">
                    <c:v>Health and beauty</c:v>
                  </c:pt>
                  <c:pt idx="16">
                    <c:v>Home and lifestyle</c:v>
                  </c:pt>
                  <c:pt idx="17">
                    <c:v>Sports and travel</c:v>
                  </c:pt>
                  <c:pt idx="18">
                    <c:v>Electronic accessories</c:v>
                  </c:pt>
                  <c:pt idx="19">
                    <c:v>Fashion accessories</c:v>
                  </c:pt>
                  <c:pt idx="20">
                    <c:v>Food and beverages</c:v>
                  </c:pt>
                  <c:pt idx="21">
                    <c:v>Health and beauty</c:v>
                  </c:pt>
                  <c:pt idx="22">
                    <c:v>Home and lifestyle</c:v>
                  </c:pt>
                  <c:pt idx="23">
                    <c:v>Sports and travel</c:v>
                  </c:pt>
                  <c:pt idx="24">
                    <c:v>Electronic accessories</c:v>
                  </c:pt>
                  <c:pt idx="25">
                    <c:v>Fashion accessories</c:v>
                  </c:pt>
                  <c:pt idx="26">
                    <c:v>Food and beverages</c:v>
                  </c:pt>
                  <c:pt idx="27">
                    <c:v>Health and beauty</c:v>
                  </c:pt>
                  <c:pt idx="28">
                    <c:v>Home and lifestyle</c:v>
                  </c:pt>
                  <c:pt idx="29">
                    <c:v>Sports and travel</c:v>
                  </c:pt>
                  <c:pt idx="30">
                    <c:v>Electronic accessories</c:v>
                  </c:pt>
                  <c:pt idx="31">
                    <c:v>Fashion accessories</c:v>
                  </c:pt>
                  <c:pt idx="32">
                    <c:v>Food and beverages</c:v>
                  </c:pt>
                  <c:pt idx="33">
                    <c:v>Health and beauty</c:v>
                  </c:pt>
                  <c:pt idx="34">
                    <c:v>Home and lifestyle</c:v>
                  </c:pt>
                  <c:pt idx="35">
                    <c:v>Sports and travel</c:v>
                  </c:pt>
                </c:lvl>
                <c:lvl>
                  <c:pt idx="0">
                    <c:v>Member</c:v>
                  </c:pt>
                  <c:pt idx="6">
                    <c:v>Normal</c:v>
                  </c:pt>
                  <c:pt idx="12">
                    <c:v>Member</c:v>
                  </c:pt>
                  <c:pt idx="18">
                    <c:v>Normal</c:v>
                  </c:pt>
                  <c:pt idx="24">
                    <c:v>Member</c:v>
                  </c:pt>
                  <c:pt idx="30">
                    <c:v>Normal</c:v>
                  </c:pt>
                </c:lvl>
                <c:lvl>
                  <c:pt idx="0">
                    <c:v>Cash</c:v>
                  </c:pt>
                  <c:pt idx="12">
                    <c:v>Credit card</c:v>
                  </c:pt>
                  <c:pt idx="24">
                    <c:v>Ewallet</c:v>
                  </c:pt>
                </c:lvl>
              </c:multiLvlStrCache>
            </c:multiLvlStrRef>
          </c:cat>
          <c:val>
            <c:numRef>
              <c:f>Sheet1!$E$24:$E$68</c:f>
              <c:numCache>
                <c:formatCode>General</c:formatCode>
                <c:ptCount val="36"/>
                <c:pt idx="0">
                  <c:v>153</c:v>
                </c:pt>
                <c:pt idx="1">
                  <c:v>96</c:v>
                </c:pt>
                <c:pt idx="2">
                  <c:v>156</c:v>
                </c:pt>
                <c:pt idx="3">
                  <c:v>151</c:v>
                </c:pt>
                <c:pt idx="4">
                  <c:v>180</c:v>
                </c:pt>
                <c:pt idx="5">
                  <c:v>149</c:v>
                </c:pt>
                <c:pt idx="6">
                  <c:v>245</c:v>
                </c:pt>
                <c:pt idx="7">
                  <c:v>184</c:v>
                </c:pt>
                <c:pt idx="8">
                  <c:v>139</c:v>
                </c:pt>
                <c:pt idx="9">
                  <c:v>142</c:v>
                </c:pt>
                <c:pt idx="10">
                  <c:v>126</c:v>
                </c:pt>
                <c:pt idx="11">
                  <c:v>175</c:v>
                </c:pt>
                <c:pt idx="12">
                  <c:v>126</c:v>
                </c:pt>
                <c:pt idx="13">
                  <c:v>172</c:v>
                </c:pt>
                <c:pt idx="14">
                  <c:v>186</c:v>
                </c:pt>
                <c:pt idx="15">
                  <c:v>152</c:v>
                </c:pt>
                <c:pt idx="16">
                  <c:v>154</c:v>
                </c:pt>
                <c:pt idx="17">
                  <c:v>212</c:v>
                </c:pt>
                <c:pt idx="18">
                  <c:v>136</c:v>
                </c:pt>
                <c:pt idx="19">
                  <c:v>121</c:v>
                </c:pt>
                <c:pt idx="20">
                  <c:v>149</c:v>
                </c:pt>
                <c:pt idx="21">
                  <c:v>122</c:v>
                </c:pt>
                <c:pt idx="22">
                  <c:v>105</c:v>
                </c:pt>
                <c:pt idx="23">
                  <c:v>87</c:v>
                </c:pt>
                <c:pt idx="24">
                  <c:v>150</c:v>
                </c:pt>
                <c:pt idx="25">
                  <c:v>171</c:v>
                </c:pt>
                <c:pt idx="26">
                  <c:v>164</c:v>
                </c:pt>
                <c:pt idx="27">
                  <c:v>125</c:v>
                </c:pt>
                <c:pt idx="28">
                  <c:v>156</c:v>
                </c:pt>
                <c:pt idx="29">
                  <c:v>132</c:v>
                </c:pt>
                <c:pt idx="30">
                  <c:v>161</c:v>
                </c:pt>
                <c:pt idx="31">
                  <c:v>158</c:v>
                </c:pt>
                <c:pt idx="32">
                  <c:v>158</c:v>
                </c:pt>
                <c:pt idx="33">
                  <c:v>162</c:v>
                </c:pt>
                <c:pt idx="34">
                  <c:v>190</c:v>
                </c:pt>
                <c:pt idx="35">
                  <c:v>165</c:v>
                </c:pt>
              </c:numCache>
            </c:numRef>
          </c:val>
          <c:extLst>
            <c:ext xmlns:c16="http://schemas.microsoft.com/office/drawing/2014/chart" uri="{C3380CC4-5D6E-409C-BE32-E72D297353CC}">
              <c16:uniqueId val="{00000000-E626-44C1-A10A-603FB506FBC3}"/>
            </c:ext>
          </c:extLst>
        </c:ser>
        <c:dLbls>
          <c:showLegendKey val="0"/>
          <c:showVal val="1"/>
          <c:showCatName val="0"/>
          <c:showSerName val="0"/>
          <c:showPercent val="0"/>
          <c:showBubbleSize val="0"/>
        </c:dLbls>
        <c:axId val="151580800"/>
        <c:axId val="151586208"/>
        <c:axId val="0"/>
      </c:area3DChart>
      <c:catAx>
        <c:axId val="151580800"/>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1586208"/>
        <c:crosses val="autoZero"/>
        <c:auto val="1"/>
        <c:lblAlgn val="ctr"/>
        <c:lblOffset val="100"/>
        <c:noMultiLvlLbl val="0"/>
      </c:catAx>
      <c:valAx>
        <c:axId val="151586208"/>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5158080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[Supermarket Final Sheet.xlsx]Sheet1!PivotTable14</c:name>
    <c:fmtId val="6"/>
  </c:pivotSource>
  <c:chart>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w="22225" cap="rnd" cmpd="sng" algn="ctr">
            <a:solidFill>
              <a:schemeClr val="accent2"/>
            </a:solidFill>
            <a:round/>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w="22225" cap="rnd" cmpd="sng" algn="ctr">
            <a:solidFill>
              <a:schemeClr val="accent2"/>
            </a:solidFill>
            <a:round/>
          </a:ln>
          <a:effectLst/>
        </c:spPr>
        <c:marker>
          <c:symbol val="square"/>
          <c:size val="6"/>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w="22225" cap="rnd" cmpd="sng" algn="ctr">
            <a:solidFill>
              <a:schemeClr val="accent2"/>
            </a:solidFill>
            <a:round/>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w="22225" cap="rnd" cmpd="sng" algn="ctr">
            <a:solidFill>
              <a:schemeClr val="accent2"/>
            </a:solidFill>
            <a:round/>
          </a:ln>
          <a:effectLst/>
        </c:spPr>
        <c:marker>
          <c:symbol val="square"/>
          <c:size val="6"/>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2225" cap="rnd" cmpd="sng" algn="ctr">
            <a:solidFill>
              <a:schemeClr val="accent2"/>
            </a:solidFill>
            <a:round/>
          </a:ln>
          <a:effectLst/>
        </c:spPr>
        <c:marker>
          <c:symbol val="diamond"/>
          <c:size val="6"/>
          <c:spPr>
            <a:solidFill>
              <a:schemeClr val="accent2"/>
            </a:solidFill>
            <a:ln w="9525">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2225" cap="rnd" cmpd="sng" algn="ctr">
            <a:solidFill>
              <a:schemeClr val="accent2"/>
            </a:solidFill>
            <a:round/>
          </a:ln>
          <a:effectLst/>
        </c:spPr>
        <c:marker>
          <c:symbol val="square"/>
          <c:size val="6"/>
          <c:spPr>
            <a:solidFill>
              <a:schemeClr val="accent4"/>
            </a:solidFill>
            <a:ln w="9525">
              <a:solidFill>
                <a:schemeClr val="accent4"/>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Sheet1!$M$2</c:f>
              <c:strCache>
                <c:ptCount val="1"/>
                <c:pt idx="0">
                  <c:v>Sum of Quantity</c:v>
                </c:pt>
              </c:strCache>
            </c:strRef>
          </c:tx>
          <c:spPr>
            <a:ln w="22225" cap="rnd">
              <a:solidFill>
                <a:schemeClr val="accent2"/>
              </a:solidFill>
            </a:ln>
            <a:effectLst>
              <a:glow rad="139700">
                <a:schemeClr val="accent2">
                  <a:satMod val="175000"/>
                  <a:alpha val="14000"/>
                </a:schemeClr>
              </a:glow>
            </a:effectLst>
          </c:spPr>
          <c:marker>
            <c:symbol val="none"/>
          </c:marker>
          <c:cat>
            <c:multiLvlStrRef>
              <c:f>Sheet1!$L$3:$L$23</c:f>
              <c:multiLvlStrCache>
                <c:ptCount val="18"/>
                <c:lvl>
                  <c:pt idx="0">
                    <c:v>Electronic accessories</c:v>
                  </c:pt>
                  <c:pt idx="1">
                    <c:v>Fashion accessories</c:v>
                  </c:pt>
                  <c:pt idx="2">
                    <c:v>Food and beverages</c:v>
                  </c:pt>
                  <c:pt idx="3">
                    <c:v>Health and beauty</c:v>
                  </c:pt>
                  <c:pt idx="4">
                    <c:v>Home and lifestyle</c:v>
                  </c:pt>
                  <c:pt idx="5">
                    <c:v>Sports and travel</c:v>
                  </c:pt>
                  <c:pt idx="6">
                    <c:v>Electronic accessories</c:v>
                  </c:pt>
                  <c:pt idx="7">
                    <c:v>Fashion accessories</c:v>
                  </c:pt>
                  <c:pt idx="8">
                    <c:v>Food and beverages</c:v>
                  </c:pt>
                  <c:pt idx="9">
                    <c:v>Health and beauty</c:v>
                  </c:pt>
                  <c:pt idx="10">
                    <c:v>Home and lifestyle</c:v>
                  </c:pt>
                  <c:pt idx="11">
                    <c:v>Sports and travel</c:v>
                  </c:pt>
                  <c:pt idx="12">
                    <c:v>Electronic accessories</c:v>
                  </c:pt>
                  <c:pt idx="13">
                    <c:v>Fashion accessories</c:v>
                  </c:pt>
                  <c:pt idx="14">
                    <c:v>Food and beverages</c:v>
                  </c:pt>
                  <c:pt idx="15">
                    <c:v>Health and beauty</c:v>
                  </c:pt>
                  <c:pt idx="16">
                    <c:v>Home and lifestyle</c:v>
                  </c:pt>
                  <c:pt idx="17">
                    <c:v>Sports and travel</c:v>
                  </c:pt>
                </c:lvl>
                <c:lvl>
                  <c:pt idx="0">
                    <c:v>Mandalay</c:v>
                  </c:pt>
                  <c:pt idx="6">
                    <c:v>Naypyitaw</c:v>
                  </c:pt>
                  <c:pt idx="12">
                    <c:v>Yangon</c:v>
                  </c:pt>
                </c:lvl>
              </c:multiLvlStrCache>
            </c:multiLvlStrRef>
          </c:cat>
          <c:val>
            <c:numRef>
              <c:f>Sheet1!$M$3:$M$23</c:f>
              <c:numCache>
                <c:formatCode>General</c:formatCode>
                <c:ptCount val="18"/>
                <c:pt idx="0">
                  <c:v>316</c:v>
                </c:pt>
                <c:pt idx="1">
                  <c:v>297</c:v>
                </c:pt>
                <c:pt idx="2">
                  <c:v>270</c:v>
                </c:pt>
                <c:pt idx="3">
                  <c:v>320</c:v>
                </c:pt>
                <c:pt idx="4">
                  <c:v>295</c:v>
                </c:pt>
                <c:pt idx="5">
                  <c:v>322</c:v>
                </c:pt>
                <c:pt idx="6">
                  <c:v>333</c:v>
                </c:pt>
                <c:pt idx="7">
                  <c:v>342</c:v>
                </c:pt>
                <c:pt idx="8">
                  <c:v>369</c:v>
                </c:pt>
                <c:pt idx="9">
                  <c:v>277</c:v>
                </c:pt>
                <c:pt idx="10">
                  <c:v>245</c:v>
                </c:pt>
                <c:pt idx="11">
                  <c:v>265</c:v>
                </c:pt>
                <c:pt idx="12">
                  <c:v>322</c:v>
                </c:pt>
                <c:pt idx="13">
                  <c:v>263</c:v>
                </c:pt>
                <c:pt idx="14">
                  <c:v>313</c:v>
                </c:pt>
                <c:pt idx="15">
                  <c:v>257</c:v>
                </c:pt>
                <c:pt idx="16">
                  <c:v>371</c:v>
                </c:pt>
                <c:pt idx="17">
                  <c:v>333</c:v>
                </c:pt>
              </c:numCache>
            </c:numRef>
          </c:val>
          <c:smooth val="0"/>
          <c:extLst>
            <c:ext xmlns:c16="http://schemas.microsoft.com/office/drawing/2014/chart" uri="{C3380CC4-5D6E-409C-BE32-E72D297353CC}">
              <c16:uniqueId val="{00000000-66B1-4CD4-9EB2-E7F3DAF77ACF}"/>
            </c:ext>
          </c:extLst>
        </c:ser>
        <c:ser>
          <c:idx val="1"/>
          <c:order val="1"/>
          <c:tx>
            <c:strRef>
              <c:f>Sheet1!$N$2</c:f>
              <c:strCache>
                <c:ptCount val="1"/>
                <c:pt idx="0">
                  <c:v>Sum of Total</c:v>
                </c:pt>
              </c:strCache>
            </c:strRef>
          </c:tx>
          <c:spPr>
            <a:ln w="22225" cap="rnd">
              <a:solidFill>
                <a:schemeClr val="accent4"/>
              </a:solidFill>
            </a:ln>
            <a:effectLst>
              <a:glow rad="139700">
                <a:schemeClr val="accent4">
                  <a:satMod val="175000"/>
                  <a:alpha val="14000"/>
                </a:schemeClr>
              </a:glow>
            </a:effectLst>
          </c:spPr>
          <c:marker>
            <c:symbol val="none"/>
          </c:marker>
          <c:cat>
            <c:multiLvlStrRef>
              <c:f>Sheet1!$L$3:$L$23</c:f>
              <c:multiLvlStrCache>
                <c:ptCount val="18"/>
                <c:lvl>
                  <c:pt idx="0">
                    <c:v>Electronic accessories</c:v>
                  </c:pt>
                  <c:pt idx="1">
                    <c:v>Fashion accessories</c:v>
                  </c:pt>
                  <c:pt idx="2">
                    <c:v>Food and beverages</c:v>
                  </c:pt>
                  <c:pt idx="3">
                    <c:v>Health and beauty</c:v>
                  </c:pt>
                  <c:pt idx="4">
                    <c:v>Home and lifestyle</c:v>
                  </c:pt>
                  <c:pt idx="5">
                    <c:v>Sports and travel</c:v>
                  </c:pt>
                  <c:pt idx="6">
                    <c:v>Electronic accessories</c:v>
                  </c:pt>
                  <c:pt idx="7">
                    <c:v>Fashion accessories</c:v>
                  </c:pt>
                  <c:pt idx="8">
                    <c:v>Food and beverages</c:v>
                  </c:pt>
                  <c:pt idx="9">
                    <c:v>Health and beauty</c:v>
                  </c:pt>
                  <c:pt idx="10">
                    <c:v>Home and lifestyle</c:v>
                  </c:pt>
                  <c:pt idx="11">
                    <c:v>Sports and travel</c:v>
                  </c:pt>
                  <c:pt idx="12">
                    <c:v>Electronic accessories</c:v>
                  </c:pt>
                  <c:pt idx="13">
                    <c:v>Fashion accessories</c:v>
                  </c:pt>
                  <c:pt idx="14">
                    <c:v>Food and beverages</c:v>
                  </c:pt>
                  <c:pt idx="15">
                    <c:v>Health and beauty</c:v>
                  </c:pt>
                  <c:pt idx="16">
                    <c:v>Home and lifestyle</c:v>
                  </c:pt>
                  <c:pt idx="17">
                    <c:v>Sports and travel</c:v>
                  </c:pt>
                </c:lvl>
                <c:lvl>
                  <c:pt idx="0">
                    <c:v>Mandalay</c:v>
                  </c:pt>
                  <c:pt idx="6">
                    <c:v>Naypyitaw</c:v>
                  </c:pt>
                  <c:pt idx="12">
                    <c:v>Yangon</c:v>
                  </c:pt>
                </c:lvl>
              </c:multiLvlStrCache>
            </c:multiLvlStrRef>
          </c:cat>
          <c:val>
            <c:numRef>
              <c:f>Sheet1!$N$3:$N$23</c:f>
              <c:numCache>
                <c:formatCode>General</c:formatCode>
                <c:ptCount val="18"/>
                <c:pt idx="0">
                  <c:v>17051.443499999998</c:v>
                </c:pt>
                <c:pt idx="1">
                  <c:v>16413.316499999997</c:v>
                </c:pt>
                <c:pt idx="2">
                  <c:v>15214.888500000001</c:v>
                </c:pt>
                <c:pt idx="3">
                  <c:v>19980.659999999996</c:v>
                </c:pt>
                <c:pt idx="4">
                  <c:v>17549.164499999999</c:v>
                </c:pt>
                <c:pt idx="5">
                  <c:v>19988.198999999997</c:v>
                </c:pt>
                <c:pt idx="6">
                  <c:v>18968.9745</c:v>
                </c:pt>
                <c:pt idx="7">
                  <c:v>21560.069999999996</c:v>
                </c:pt>
                <c:pt idx="8">
                  <c:v>23766.854999999992</c:v>
                </c:pt>
                <c:pt idx="9">
                  <c:v>16615.326000000001</c:v>
                </c:pt>
                <c:pt idx="10">
                  <c:v>13895.553</c:v>
                </c:pt>
                <c:pt idx="11">
                  <c:v>15761.928000000002</c:v>
                </c:pt>
                <c:pt idx="12">
                  <c:v>18317.113500000003</c:v>
                </c:pt>
                <c:pt idx="13">
                  <c:v>16332.508499999996</c:v>
                </c:pt>
                <c:pt idx="14">
                  <c:v>17163.1005</c:v>
                </c:pt>
                <c:pt idx="15">
                  <c:v>12597.752999999995</c:v>
                </c:pt>
                <c:pt idx="16">
                  <c:v>22417.195499999998</c:v>
                </c:pt>
                <c:pt idx="17">
                  <c:v>19372.699500000002</c:v>
                </c:pt>
              </c:numCache>
            </c:numRef>
          </c:val>
          <c:smooth val="0"/>
          <c:extLst>
            <c:ext xmlns:c16="http://schemas.microsoft.com/office/drawing/2014/chart" uri="{C3380CC4-5D6E-409C-BE32-E72D297353CC}">
              <c16:uniqueId val="{00000001-66B1-4CD4-9EB2-E7F3DAF77ACF}"/>
            </c:ext>
          </c:extLst>
        </c:ser>
        <c:dLbls>
          <c:showLegendKey val="0"/>
          <c:showVal val="0"/>
          <c:showCatName val="0"/>
          <c:showSerName val="0"/>
          <c:showPercent val="0"/>
          <c:showBubbleSize val="0"/>
        </c:dLbls>
        <c:smooth val="0"/>
        <c:axId val="127159407"/>
        <c:axId val="127159823"/>
      </c:lineChart>
      <c:catAx>
        <c:axId val="12715940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7159823"/>
        <c:crosses val="autoZero"/>
        <c:auto val="1"/>
        <c:lblAlgn val="ctr"/>
        <c:lblOffset val="100"/>
        <c:noMultiLvlLbl val="0"/>
      </c:catAx>
      <c:valAx>
        <c:axId val="127159823"/>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71594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5">
  <a:schemeClr val="accent5"/>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1">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15">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spPr>
      <a:ln w="9525" cap="flat" cmpd="sng" algn="ctr">
        <a:solidFill>
          <a:schemeClr val="dk1">
            <a:lumMod val="50000"/>
            <a:lumOff val="50000"/>
          </a:schemeClr>
        </a:solidFill>
        <a:round/>
      </a:ln>
    </cs:spPr>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lProcess2" loCatId="list" qsTypeId="urn:microsoft.com/office/officeart/2005/8/quickstyle/simple2" qsCatId="simple" csTypeId="urn:microsoft.com/office/officeart/2005/8/colors/colorful1" csCatId="colorful" phldr="1"/>
      <dgm:spPr/>
      <dgm:t>
        <a:bodyPr/>
        <a:lstStyle/>
        <a:p>
          <a:endParaRPr lang="en-US"/>
        </a:p>
      </dgm:t>
    </dgm:pt>
    <dgm:pt modelId="{8FE81FEC-2664-411F-AEB3-065F29F52751}">
      <dgm:prSet custT="1"/>
      <dgm:spPr>
        <a:solidFill>
          <a:schemeClr val="accent1"/>
        </a:solidFill>
        <a:ln w="12700">
          <a:solidFill>
            <a:schemeClr val="tx1"/>
          </a:solidFill>
        </a:ln>
      </dgm:spPr>
      <dgm:t>
        <a:bodyPr lIns="182880" tIns="182880" rIns="182880" bIns="182880" anchor="ctr"/>
        <a:lstStyle/>
        <a:p>
          <a:pPr marL="0" rtl="0">
            <a:lnSpc>
              <a:spcPct val="100000"/>
            </a:lnSpc>
            <a:buNone/>
          </a:pPr>
          <a:r>
            <a:rPr lang="en-US" sz="1400" b="1" i="0" dirty="0">
              <a:latin typeface="Georgia Pro Light" panose="02040302050405020303" pitchFamily="18" charset="0"/>
              <a:cs typeface="Arial" panose="020B0604020202020204" pitchFamily="34" charset="0"/>
            </a:rPr>
            <a:t>Create Imagery &amp; Animations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4"/>
        </a:solidFill>
        <a:ln w="12700">
          <a:solidFill>
            <a:schemeClr val="tx1"/>
          </a:solidFill>
        </a:ln>
      </dgm:spPr>
      <dgm:t>
        <a:bodyPr anchor="ctr"/>
        <a:lstStyle/>
        <a:p>
          <a:pPr marL="0" rtl="0"/>
          <a:r>
            <a:rPr lang="en-US" sz="1800" b="1" i="0" dirty="0">
              <a:latin typeface="Posterama" panose="020B0504020200020000" pitchFamily="34" charset="0"/>
              <a:cs typeface="Posterama" panose="020B0504020200020000" pitchFamily="34" charset="0"/>
            </a:rPr>
            <a:t>CONNECT</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Connect the Database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CLEAN</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Remove nulls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PRE-PROCESS	</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accent1"/>
        </a:solidFill>
        <a:ln w="12700">
          <a:solidFill>
            <a:schemeClr val="tx1"/>
          </a:solidFill>
        </a:ln>
      </dgm:spPr>
      <dgm:t>
        <a:bodyPr anchor="ctr"/>
        <a:lstStyle/>
        <a:p>
          <a:pPr marL="0">
            <a:lnSpc>
              <a:spcPct val="100000"/>
            </a:lnSpc>
          </a:pPr>
          <a:r>
            <a:rPr lang="en-US" sz="1400" b="1" i="0" dirty="0">
              <a:latin typeface="Georgia Pro Light" panose="02040302050405020303" pitchFamily="18" charset="0"/>
              <a:cs typeface="Arial" panose="020B0604020202020204" pitchFamily="34" charset="0"/>
            </a:rPr>
            <a:t>Handle Missing Values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accent1"/>
        </a:solidFill>
        <a:ln w="12700">
          <a:solidFill>
            <a:schemeClr val="tx1"/>
          </a:solidFill>
        </a:ln>
      </dgm:spPr>
      <dgm:t>
        <a:bodyPr anchor="ctr"/>
        <a:lstStyle/>
        <a:p>
          <a:pPr marL="0" rtl="0">
            <a:lnSpc>
              <a:spcPct val="100000"/>
            </a:lnSpc>
          </a:pPr>
          <a:r>
            <a:rPr lang="en-US" sz="1400" b="1" i="0" dirty="0">
              <a:latin typeface="Georgia Pro Light" panose="02040302050405020303" pitchFamily="18" charset="0"/>
              <a:cs typeface="Arial" panose="020B0604020202020204" pitchFamily="34" charset="0"/>
            </a:rPr>
            <a:t>Gain Insights on the data</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VISUALISE</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4"/>
        </a:solidFill>
        <a:ln w="12700">
          <a:solidFill>
            <a:schemeClr val="tx1"/>
          </a:solidFill>
        </a:ln>
      </dgm:spPr>
      <dgm:t>
        <a:bodyPr anchor="ctr"/>
        <a:lstStyle/>
        <a:p>
          <a:pPr marL="0"/>
          <a:r>
            <a:rPr lang="en-US" sz="1800" b="1" i="0" dirty="0">
              <a:latin typeface="Posterama" panose="020B0504020200020000" pitchFamily="34" charset="0"/>
              <a:cs typeface="Posterama" panose="020B0504020200020000" pitchFamily="34" charset="0"/>
            </a:rPr>
            <a:t>ANALYSE</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13A1A790-CF72-D043-B9F1-C3B1ED35755A}" type="pres">
      <dgm:prSet presAssocID="{0DD8915E-DC14-41D6-9BB5-F49E1C265163}" presName="theList" presStyleCnt="0">
        <dgm:presLayoutVars>
          <dgm:dir/>
          <dgm:animLvl val="lvl"/>
          <dgm:resizeHandles val="exact"/>
        </dgm:presLayoutVars>
      </dgm:prSet>
      <dgm:spPr/>
    </dgm:pt>
    <dgm:pt modelId="{38D485E4-E6DB-BE41-8727-B65BC631C7E2}" type="pres">
      <dgm:prSet presAssocID="{73D947E0-108F-4D20-A71E-3CF329F97212}" presName="compNode" presStyleCnt="0"/>
      <dgm:spPr/>
    </dgm:pt>
    <dgm:pt modelId="{5D16B54B-0189-5C4D-9CFB-20FC7BDE9DF6}" type="pres">
      <dgm:prSet presAssocID="{73D947E0-108F-4D20-A71E-3CF329F97212}" presName="aNode" presStyleLbl="bgShp" presStyleIdx="0" presStyleCnt="5"/>
      <dgm:spPr/>
    </dgm:pt>
    <dgm:pt modelId="{5B7E6781-AFDC-0549-A392-3E38785FF625}" type="pres">
      <dgm:prSet presAssocID="{73D947E0-108F-4D20-A71E-3CF329F97212}" presName="textNode" presStyleLbl="bgShp" presStyleIdx="0" presStyleCnt="5"/>
      <dgm:spPr/>
    </dgm:pt>
    <dgm:pt modelId="{0A07AA33-3A60-2849-A40B-99DD9A0AABEC}" type="pres">
      <dgm:prSet presAssocID="{73D947E0-108F-4D20-A71E-3CF329F97212}" presName="compChildNode" presStyleCnt="0"/>
      <dgm:spPr/>
    </dgm:pt>
    <dgm:pt modelId="{6EBFABFF-E87E-0941-B22F-7A1D3590E8AC}" type="pres">
      <dgm:prSet presAssocID="{73D947E0-108F-4D20-A71E-3CF329F97212}" presName="theInnerList" presStyleCnt="0"/>
      <dgm:spPr/>
    </dgm:pt>
    <dgm:pt modelId="{E06EB3DF-29B0-F446-BA25-EA682253065B}" type="pres">
      <dgm:prSet presAssocID="{30A490C8-22B4-4D68-875C-0F0DE2FF864D}" presName="childNode" presStyleLbl="node1" presStyleIdx="0" presStyleCnt="5">
        <dgm:presLayoutVars>
          <dgm:bulletEnabled val="1"/>
        </dgm:presLayoutVars>
      </dgm:prSet>
      <dgm:spPr/>
    </dgm:pt>
    <dgm:pt modelId="{C651E4A9-A3B8-F047-A8C8-712D0180D2C3}" type="pres">
      <dgm:prSet presAssocID="{73D947E0-108F-4D20-A71E-3CF329F97212}" presName="aSpace" presStyleCnt="0"/>
      <dgm:spPr/>
    </dgm:pt>
    <dgm:pt modelId="{4E2961D5-4578-8F4E-8132-5F7183E7B151}" type="pres">
      <dgm:prSet presAssocID="{B1AFA1AF-0FF8-45B3-A6D0-0E255A2F637D}" presName="compNode" presStyleCnt="0"/>
      <dgm:spPr/>
    </dgm:pt>
    <dgm:pt modelId="{755A0F22-F8CD-D644-BDA5-5CEE59FA29DC}" type="pres">
      <dgm:prSet presAssocID="{B1AFA1AF-0FF8-45B3-A6D0-0E255A2F637D}" presName="aNode" presStyleLbl="bgShp" presStyleIdx="1" presStyleCnt="5" custLinFactNeighborX="-772" custLinFactNeighborY="116"/>
      <dgm:spPr/>
    </dgm:pt>
    <dgm:pt modelId="{8BE08993-BEC5-A544-A6D1-D980E2BF21C8}" type="pres">
      <dgm:prSet presAssocID="{B1AFA1AF-0FF8-45B3-A6D0-0E255A2F637D}" presName="textNode" presStyleLbl="bgShp" presStyleIdx="1" presStyleCnt="5"/>
      <dgm:spPr/>
    </dgm:pt>
    <dgm:pt modelId="{5FD79D3A-DB68-1044-8576-0FB80C678428}" type="pres">
      <dgm:prSet presAssocID="{B1AFA1AF-0FF8-45B3-A6D0-0E255A2F637D}" presName="compChildNode" presStyleCnt="0"/>
      <dgm:spPr/>
    </dgm:pt>
    <dgm:pt modelId="{E9B756FE-8134-CD44-BD8C-F6DD71CBD214}" type="pres">
      <dgm:prSet presAssocID="{B1AFA1AF-0FF8-45B3-A6D0-0E255A2F637D}" presName="theInnerList" presStyleCnt="0"/>
      <dgm:spPr/>
    </dgm:pt>
    <dgm:pt modelId="{D4308693-B8D1-EE4E-91D2-3F123FAA19C4}" type="pres">
      <dgm:prSet presAssocID="{50418D2B-9486-42DE-AFDD-1D31420040FF}" presName="childNode" presStyleLbl="node1" presStyleIdx="1" presStyleCnt="5">
        <dgm:presLayoutVars>
          <dgm:bulletEnabled val="1"/>
        </dgm:presLayoutVars>
      </dgm:prSet>
      <dgm:spPr/>
    </dgm:pt>
    <dgm:pt modelId="{A0A1FACC-9D87-D54C-A1DE-F1FD25AC1BBE}" type="pres">
      <dgm:prSet presAssocID="{B1AFA1AF-0FF8-45B3-A6D0-0E255A2F637D}" presName="aSpace" presStyleCnt="0"/>
      <dgm:spPr/>
    </dgm:pt>
    <dgm:pt modelId="{F3B0726A-1AC9-6C4C-9052-23B3780C5075}" type="pres">
      <dgm:prSet presAssocID="{E9682B4F-0217-4B50-923E-C104AA24290F}" presName="compNode" presStyleCnt="0"/>
      <dgm:spPr/>
    </dgm:pt>
    <dgm:pt modelId="{2D4C0516-8694-6742-81EB-456785F075F4}" type="pres">
      <dgm:prSet presAssocID="{E9682B4F-0217-4B50-923E-C104AA24290F}" presName="aNode" presStyleLbl="bgShp" presStyleIdx="2" presStyleCnt="5" custLinFactNeighborY="116"/>
      <dgm:spPr/>
    </dgm:pt>
    <dgm:pt modelId="{3708E26D-42CB-354B-ABBA-1D7D604DB358}" type="pres">
      <dgm:prSet presAssocID="{E9682B4F-0217-4B50-923E-C104AA24290F}" presName="textNode" presStyleLbl="bgShp" presStyleIdx="2" presStyleCnt="5"/>
      <dgm:spPr/>
    </dgm:pt>
    <dgm:pt modelId="{EFDAE21C-D69F-C649-9636-1C2533A276B2}" type="pres">
      <dgm:prSet presAssocID="{E9682B4F-0217-4B50-923E-C104AA24290F}" presName="compChildNode" presStyleCnt="0"/>
      <dgm:spPr/>
    </dgm:pt>
    <dgm:pt modelId="{A59DD698-BBF9-E044-BBE2-B1D00DE8B01B}" type="pres">
      <dgm:prSet presAssocID="{E9682B4F-0217-4B50-923E-C104AA24290F}" presName="theInnerList" presStyleCnt="0"/>
      <dgm:spPr/>
    </dgm:pt>
    <dgm:pt modelId="{A4AB8C23-31B2-524C-A549-320F1F21BEDF}" type="pres">
      <dgm:prSet presAssocID="{0EC0C300-11E4-45CF-8418-973585107209}" presName="childNode" presStyleLbl="node1" presStyleIdx="2" presStyleCnt="5">
        <dgm:presLayoutVars>
          <dgm:bulletEnabled val="1"/>
        </dgm:presLayoutVars>
      </dgm:prSet>
      <dgm:spPr/>
    </dgm:pt>
    <dgm:pt modelId="{431491B7-B920-D749-A24B-93C62791E27D}" type="pres">
      <dgm:prSet presAssocID="{E9682B4F-0217-4B50-923E-C104AA24290F}" presName="aSpace" presStyleCnt="0"/>
      <dgm:spPr/>
    </dgm:pt>
    <dgm:pt modelId="{6FCBB88E-2DFE-8044-9DF1-0CC3ACD25E82}" type="pres">
      <dgm:prSet presAssocID="{4F85505A-81B6-4FDA-A144-900B71DAD946}" presName="compNode" presStyleCnt="0"/>
      <dgm:spPr/>
    </dgm:pt>
    <dgm:pt modelId="{8BB6C4B5-DBC1-3343-8C58-EA8AACF10429}" type="pres">
      <dgm:prSet presAssocID="{4F85505A-81B6-4FDA-A144-900B71DAD946}" presName="aNode" presStyleLbl="bgShp" presStyleIdx="3" presStyleCnt="5" custScaleY="100000"/>
      <dgm:spPr/>
    </dgm:pt>
    <dgm:pt modelId="{CC418B53-13B2-8B4E-B44C-7B5E7B339B4B}" type="pres">
      <dgm:prSet presAssocID="{4F85505A-81B6-4FDA-A144-900B71DAD946}" presName="textNode" presStyleLbl="bgShp" presStyleIdx="3" presStyleCnt="5"/>
      <dgm:spPr/>
    </dgm:pt>
    <dgm:pt modelId="{CFC00282-6108-F946-B029-8D9D813950DE}" type="pres">
      <dgm:prSet presAssocID="{4F85505A-81B6-4FDA-A144-900B71DAD946}" presName="compChildNode" presStyleCnt="0"/>
      <dgm:spPr/>
    </dgm:pt>
    <dgm:pt modelId="{6849A656-C169-274B-9060-91A67B8F2B58}" type="pres">
      <dgm:prSet presAssocID="{4F85505A-81B6-4FDA-A144-900B71DAD946}" presName="theInnerList" presStyleCnt="0"/>
      <dgm:spPr/>
    </dgm:pt>
    <dgm:pt modelId="{CFE92D72-D247-8743-BD2A-6B59F20DF464}" type="pres">
      <dgm:prSet presAssocID="{FEB4A941-E9FA-4A86-A673-85FF34B35F20}" presName="childNode" presStyleLbl="node1" presStyleIdx="3" presStyleCnt="5">
        <dgm:presLayoutVars>
          <dgm:bulletEnabled val="1"/>
        </dgm:presLayoutVars>
      </dgm:prSet>
      <dgm:spPr/>
    </dgm:pt>
    <dgm:pt modelId="{874DFDF2-1BC7-6B4C-89D8-8B30546BCBD3}" type="pres">
      <dgm:prSet presAssocID="{4F85505A-81B6-4FDA-A144-900B71DAD946}" presName="aSpace" presStyleCnt="0"/>
      <dgm:spPr/>
    </dgm:pt>
    <dgm:pt modelId="{B556B501-8777-C445-A5EC-9624F071949D}" type="pres">
      <dgm:prSet presAssocID="{A2322D3A-7AC2-4C5C-9D7E-EAB2313D47D4}" presName="compNode" presStyleCnt="0"/>
      <dgm:spPr/>
    </dgm:pt>
    <dgm:pt modelId="{C0779FDF-238C-6A45-B7DB-A3624EA19EB7}" type="pres">
      <dgm:prSet presAssocID="{A2322D3A-7AC2-4C5C-9D7E-EAB2313D47D4}" presName="aNode" presStyleLbl="bgShp" presStyleIdx="4" presStyleCnt="5"/>
      <dgm:spPr/>
    </dgm:pt>
    <dgm:pt modelId="{CB23404E-F33A-3249-8144-9BD4233C57F7}" type="pres">
      <dgm:prSet presAssocID="{A2322D3A-7AC2-4C5C-9D7E-EAB2313D47D4}" presName="textNode" presStyleLbl="bgShp" presStyleIdx="4" presStyleCnt="5"/>
      <dgm:spPr/>
    </dgm:pt>
    <dgm:pt modelId="{F726ED4F-369D-B543-B452-7D5C5536D475}" type="pres">
      <dgm:prSet presAssocID="{A2322D3A-7AC2-4C5C-9D7E-EAB2313D47D4}" presName="compChildNode" presStyleCnt="0"/>
      <dgm:spPr/>
    </dgm:pt>
    <dgm:pt modelId="{A38FF140-D909-8144-B3BF-A67C7D73756C}" type="pres">
      <dgm:prSet presAssocID="{A2322D3A-7AC2-4C5C-9D7E-EAB2313D47D4}" presName="theInnerList" presStyleCnt="0"/>
      <dgm:spPr/>
    </dgm:pt>
    <dgm:pt modelId="{E8116809-0408-874E-988A-AA3DEA4ECBEB}" type="pres">
      <dgm:prSet presAssocID="{8FE81FEC-2664-411F-AEB3-065F29F52751}" presName="childNode" presStyleLbl="node1" presStyleIdx="4" presStyleCnt="5">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80C5E0E-BFAE-694F-A92C-22D25616221F}" type="presOf" srcId="{0EC0C300-11E4-45CF-8418-973585107209}" destId="{A4AB8C23-31B2-524C-A549-320F1F21BEDF}" srcOrd="0" destOrd="0" presId="urn:microsoft.com/office/officeart/2005/8/layout/lProcess2"/>
    <dgm:cxn modelId="{83A82118-97F0-8643-85F7-AFDDC7C450E1}" type="presOf" srcId="{4F85505A-81B6-4FDA-A144-900B71DAD946}" destId="{CC418B53-13B2-8B4E-B44C-7B5E7B339B4B}" srcOrd="1" destOrd="0" presId="urn:microsoft.com/office/officeart/2005/8/layout/lProcess2"/>
    <dgm:cxn modelId="{B21FAC21-7B8F-7544-B120-948BD4CB20CA}" type="presOf" srcId="{4F85505A-81B6-4FDA-A144-900B71DAD946}" destId="{8BB6C4B5-DBC1-3343-8C58-EA8AACF10429}" srcOrd="0" destOrd="0" presId="urn:microsoft.com/office/officeart/2005/8/layout/lProcess2"/>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F3FE0C63-3183-4B44-AD9A-04CA397A7023}" type="presOf" srcId="{A2322D3A-7AC2-4C5C-9D7E-EAB2313D47D4}" destId="{CB23404E-F33A-3249-8144-9BD4233C57F7}" srcOrd="1" destOrd="0" presId="urn:microsoft.com/office/officeart/2005/8/layout/lProcess2"/>
    <dgm:cxn modelId="{9D773664-C1CC-E244-93CF-D2680033F4A0}" type="presOf" srcId="{50418D2B-9486-42DE-AFDD-1D31420040FF}" destId="{D4308693-B8D1-EE4E-91D2-3F123FAA19C4}" srcOrd="0" destOrd="0" presId="urn:microsoft.com/office/officeart/2005/8/layout/lProcess2"/>
    <dgm:cxn modelId="{B9984464-5F17-B648-B89A-F05CDBCF56CA}" type="presOf" srcId="{8FE81FEC-2664-411F-AEB3-065F29F52751}" destId="{E8116809-0408-874E-988A-AA3DEA4ECBEB}" srcOrd="0" destOrd="0" presId="urn:microsoft.com/office/officeart/2005/8/layout/lProcess2"/>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82E53072-3735-D246-B78C-155C625E412E}" type="presOf" srcId="{30A490C8-22B4-4D68-875C-0F0DE2FF864D}" destId="{E06EB3DF-29B0-F446-BA25-EA682253065B}" srcOrd="0" destOrd="0" presId="urn:microsoft.com/office/officeart/2005/8/layout/lProcess2"/>
    <dgm:cxn modelId="{2D633B56-E147-4EFC-B9EE-6C0413F329B0}" srcId="{0DD8915E-DC14-41D6-9BB5-F49E1C265163}" destId="{4F85505A-81B6-4FDA-A144-900B71DAD946}" srcOrd="3" destOrd="0" parTransId="{D9A96E25-7BBE-4DDD-8DDE-B4970D4340A8}" sibTransId="{68F74A88-49DC-44B1-BC0D-220A7B97601C}"/>
    <dgm:cxn modelId="{1B3DE57A-6F59-8546-B2BF-12B7A2762252}" type="presOf" srcId="{73D947E0-108F-4D20-A71E-3CF329F97212}" destId="{5B7E6781-AFDC-0549-A392-3E38785FF625}" srcOrd="1" destOrd="0" presId="urn:microsoft.com/office/officeart/2005/8/layout/lProcess2"/>
    <dgm:cxn modelId="{19246383-B537-434D-8D03-8BE549FF4F9F}" type="presOf" srcId="{E9682B4F-0217-4B50-923E-C104AA24290F}" destId="{3708E26D-42CB-354B-ABBA-1D7D604DB358}" srcOrd="1" destOrd="0" presId="urn:microsoft.com/office/officeart/2005/8/layout/lProcess2"/>
    <dgm:cxn modelId="{0443FC87-C6C3-EF41-B002-A33825FBEF2C}" type="presOf" srcId="{A2322D3A-7AC2-4C5C-9D7E-EAB2313D47D4}" destId="{C0779FDF-238C-6A45-B7DB-A3624EA19EB7}" srcOrd="0" destOrd="0" presId="urn:microsoft.com/office/officeart/2005/8/layout/lProcess2"/>
    <dgm:cxn modelId="{733DF59C-DF42-B04A-9480-F6C35CBF1DED}" type="presOf" srcId="{73D947E0-108F-4D20-A71E-3CF329F97212}" destId="{5D16B54B-0189-5C4D-9CFB-20FC7BDE9DF6}" srcOrd="0" destOrd="0" presId="urn:microsoft.com/office/officeart/2005/8/layout/lProcess2"/>
    <dgm:cxn modelId="{F6BEA6A8-F5F6-3341-BA50-63AF98374E24}" type="presOf" srcId="{E9682B4F-0217-4B50-923E-C104AA24290F}" destId="{2D4C0516-8694-6742-81EB-456785F075F4}" srcOrd="0" destOrd="0" presId="urn:microsoft.com/office/officeart/2005/8/layout/lProcess2"/>
    <dgm:cxn modelId="{5F23BAAC-4A4F-E547-8554-E9B4E2796CAE}" type="presOf" srcId="{B1AFA1AF-0FF8-45B3-A6D0-0E255A2F637D}" destId="{755A0F22-F8CD-D644-BDA5-5CEE59FA29DC}" srcOrd="0" destOrd="0" presId="urn:microsoft.com/office/officeart/2005/8/layout/lProcess2"/>
    <dgm:cxn modelId="{D0E306AD-0495-6C40-9C60-99876F4FF102}" type="presOf" srcId="{0DD8915E-DC14-41D6-9BB5-F49E1C265163}" destId="{13A1A790-CF72-D043-B9F1-C3B1ED35755A}" srcOrd="0" destOrd="0" presId="urn:microsoft.com/office/officeart/2005/8/layout/lProcess2"/>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3CC89EDE-FCA9-0745-912A-AA5BCC4F6E59}" type="presOf" srcId="{B1AFA1AF-0FF8-45B3-A6D0-0E255A2F637D}" destId="{8BE08993-BEC5-A544-A6D1-D980E2BF21C8}" srcOrd="1" destOrd="0" presId="urn:microsoft.com/office/officeart/2005/8/layout/lProcess2"/>
    <dgm:cxn modelId="{26A161FC-C369-0245-988C-DE4F3F78B600}" type="presOf" srcId="{FEB4A941-E9FA-4A86-A673-85FF34B35F20}" destId="{CFE92D72-D247-8743-BD2A-6B59F20DF464}" srcOrd="0" destOrd="0" presId="urn:microsoft.com/office/officeart/2005/8/layout/lProcess2"/>
    <dgm:cxn modelId="{A2AFDE72-57A6-8F49-A844-993AD962A540}" type="presParOf" srcId="{13A1A790-CF72-D043-B9F1-C3B1ED35755A}" destId="{38D485E4-E6DB-BE41-8727-B65BC631C7E2}" srcOrd="0" destOrd="0" presId="urn:microsoft.com/office/officeart/2005/8/layout/lProcess2"/>
    <dgm:cxn modelId="{32D899D6-A53F-F04A-B53F-A8E7C254D83F}" type="presParOf" srcId="{38D485E4-E6DB-BE41-8727-B65BC631C7E2}" destId="{5D16B54B-0189-5C4D-9CFB-20FC7BDE9DF6}" srcOrd="0" destOrd="0" presId="urn:microsoft.com/office/officeart/2005/8/layout/lProcess2"/>
    <dgm:cxn modelId="{0598BC7F-6ABE-964A-9F45-D3303D36756E}" type="presParOf" srcId="{38D485E4-E6DB-BE41-8727-B65BC631C7E2}" destId="{5B7E6781-AFDC-0549-A392-3E38785FF625}" srcOrd="1" destOrd="0" presId="urn:microsoft.com/office/officeart/2005/8/layout/lProcess2"/>
    <dgm:cxn modelId="{C4A5DDD1-8EC1-7249-B39D-AE11C4267E12}" type="presParOf" srcId="{38D485E4-E6DB-BE41-8727-B65BC631C7E2}" destId="{0A07AA33-3A60-2849-A40B-99DD9A0AABEC}" srcOrd="2" destOrd="0" presId="urn:microsoft.com/office/officeart/2005/8/layout/lProcess2"/>
    <dgm:cxn modelId="{DE6893A1-18BF-6840-BADB-AE6271278CD4}" type="presParOf" srcId="{0A07AA33-3A60-2849-A40B-99DD9A0AABEC}" destId="{6EBFABFF-E87E-0941-B22F-7A1D3590E8AC}" srcOrd="0" destOrd="0" presId="urn:microsoft.com/office/officeart/2005/8/layout/lProcess2"/>
    <dgm:cxn modelId="{F9008D1E-AD32-2646-964E-9CDD124C4E28}" type="presParOf" srcId="{6EBFABFF-E87E-0941-B22F-7A1D3590E8AC}" destId="{E06EB3DF-29B0-F446-BA25-EA682253065B}" srcOrd="0" destOrd="0" presId="urn:microsoft.com/office/officeart/2005/8/layout/lProcess2"/>
    <dgm:cxn modelId="{DB273564-19AF-314B-8323-D9B427CCC3DB}" type="presParOf" srcId="{13A1A790-CF72-D043-B9F1-C3B1ED35755A}" destId="{C651E4A9-A3B8-F047-A8C8-712D0180D2C3}" srcOrd="1" destOrd="0" presId="urn:microsoft.com/office/officeart/2005/8/layout/lProcess2"/>
    <dgm:cxn modelId="{25C70999-7AD3-8242-939C-6EB4EB7F8824}" type="presParOf" srcId="{13A1A790-CF72-D043-B9F1-C3B1ED35755A}" destId="{4E2961D5-4578-8F4E-8132-5F7183E7B151}" srcOrd="2" destOrd="0" presId="urn:microsoft.com/office/officeart/2005/8/layout/lProcess2"/>
    <dgm:cxn modelId="{90BF24B1-5E6B-3045-B294-B73B77D61E1D}" type="presParOf" srcId="{4E2961D5-4578-8F4E-8132-5F7183E7B151}" destId="{755A0F22-F8CD-D644-BDA5-5CEE59FA29DC}" srcOrd="0" destOrd="0" presId="urn:microsoft.com/office/officeart/2005/8/layout/lProcess2"/>
    <dgm:cxn modelId="{41691425-CC7A-4744-B01C-57D1DC382C2C}" type="presParOf" srcId="{4E2961D5-4578-8F4E-8132-5F7183E7B151}" destId="{8BE08993-BEC5-A544-A6D1-D980E2BF21C8}" srcOrd="1" destOrd="0" presId="urn:microsoft.com/office/officeart/2005/8/layout/lProcess2"/>
    <dgm:cxn modelId="{D933FEB7-B2CD-7943-9456-F5C8453415EB}" type="presParOf" srcId="{4E2961D5-4578-8F4E-8132-5F7183E7B151}" destId="{5FD79D3A-DB68-1044-8576-0FB80C678428}" srcOrd="2" destOrd="0" presId="urn:microsoft.com/office/officeart/2005/8/layout/lProcess2"/>
    <dgm:cxn modelId="{50A18277-C829-9F43-B4B7-47F12D2F5081}" type="presParOf" srcId="{5FD79D3A-DB68-1044-8576-0FB80C678428}" destId="{E9B756FE-8134-CD44-BD8C-F6DD71CBD214}" srcOrd="0" destOrd="0" presId="urn:microsoft.com/office/officeart/2005/8/layout/lProcess2"/>
    <dgm:cxn modelId="{1CFCE856-7C9E-9448-9A4E-AA17D43B75E7}" type="presParOf" srcId="{E9B756FE-8134-CD44-BD8C-F6DD71CBD214}" destId="{D4308693-B8D1-EE4E-91D2-3F123FAA19C4}" srcOrd="0" destOrd="0" presId="urn:microsoft.com/office/officeart/2005/8/layout/lProcess2"/>
    <dgm:cxn modelId="{4CDB6ED6-9E52-3747-BD73-308EC0D3B3D6}" type="presParOf" srcId="{13A1A790-CF72-D043-B9F1-C3B1ED35755A}" destId="{A0A1FACC-9D87-D54C-A1DE-F1FD25AC1BBE}" srcOrd="3" destOrd="0" presId="urn:microsoft.com/office/officeart/2005/8/layout/lProcess2"/>
    <dgm:cxn modelId="{F5DEFDA1-AB80-514C-8FCA-D6ACF39FF7D4}" type="presParOf" srcId="{13A1A790-CF72-D043-B9F1-C3B1ED35755A}" destId="{F3B0726A-1AC9-6C4C-9052-23B3780C5075}" srcOrd="4" destOrd="0" presId="urn:microsoft.com/office/officeart/2005/8/layout/lProcess2"/>
    <dgm:cxn modelId="{9E7C93E8-EA50-3D4A-8D3E-3FF3E37749DB}" type="presParOf" srcId="{F3B0726A-1AC9-6C4C-9052-23B3780C5075}" destId="{2D4C0516-8694-6742-81EB-456785F075F4}" srcOrd="0" destOrd="0" presId="urn:microsoft.com/office/officeart/2005/8/layout/lProcess2"/>
    <dgm:cxn modelId="{7180A64A-EE76-3F4B-8BDB-07E561357D5C}" type="presParOf" srcId="{F3B0726A-1AC9-6C4C-9052-23B3780C5075}" destId="{3708E26D-42CB-354B-ABBA-1D7D604DB358}" srcOrd="1" destOrd="0" presId="urn:microsoft.com/office/officeart/2005/8/layout/lProcess2"/>
    <dgm:cxn modelId="{C16E89FB-5DF8-584C-B24D-3B214BEE7758}" type="presParOf" srcId="{F3B0726A-1AC9-6C4C-9052-23B3780C5075}" destId="{EFDAE21C-D69F-C649-9636-1C2533A276B2}" srcOrd="2" destOrd="0" presId="urn:microsoft.com/office/officeart/2005/8/layout/lProcess2"/>
    <dgm:cxn modelId="{339523B0-627A-8148-9DC7-04C854C907FF}" type="presParOf" srcId="{EFDAE21C-D69F-C649-9636-1C2533A276B2}" destId="{A59DD698-BBF9-E044-BBE2-B1D00DE8B01B}" srcOrd="0" destOrd="0" presId="urn:microsoft.com/office/officeart/2005/8/layout/lProcess2"/>
    <dgm:cxn modelId="{598F451B-136D-4440-8EB5-D8F335E66133}" type="presParOf" srcId="{A59DD698-BBF9-E044-BBE2-B1D00DE8B01B}" destId="{A4AB8C23-31B2-524C-A549-320F1F21BEDF}" srcOrd="0" destOrd="0" presId="urn:microsoft.com/office/officeart/2005/8/layout/lProcess2"/>
    <dgm:cxn modelId="{F74012E4-E935-0541-A958-85C0700AF0C2}" type="presParOf" srcId="{13A1A790-CF72-D043-B9F1-C3B1ED35755A}" destId="{431491B7-B920-D749-A24B-93C62791E27D}" srcOrd="5" destOrd="0" presId="urn:microsoft.com/office/officeart/2005/8/layout/lProcess2"/>
    <dgm:cxn modelId="{77FAA8C0-D3C6-CA4B-BADD-8D2B783D0B38}" type="presParOf" srcId="{13A1A790-CF72-D043-B9F1-C3B1ED35755A}" destId="{6FCBB88E-2DFE-8044-9DF1-0CC3ACD25E82}" srcOrd="6" destOrd="0" presId="urn:microsoft.com/office/officeart/2005/8/layout/lProcess2"/>
    <dgm:cxn modelId="{803D2B31-6BF9-CC43-984B-FD7DB8152CD7}" type="presParOf" srcId="{6FCBB88E-2DFE-8044-9DF1-0CC3ACD25E82}" destId="{8BB6C4B5-DBC1-3343-8C58-EA8AACF10429}" srcOrd="0" destOrd="0" presId="urn:microsoft.com/office/officeart/2005/8/layout/lProcess2"/>
    <dgm:cxn modelId="{8F0CCA99-4F6D-0D42-811D-AFC24B6B5DCE}" type="presParOf" srcId="{6FCBB88E-2DFE-8044-9DF1-0CC3ACD25E82}" destId="{CC418B53-13B2-8B4E-B44C-7B5E7B339B4B}" srcOrd="1" destOrd="0" presId="urn:microsoft.com/office/officeart/2005/8/layout/lProcess2"/>
    <dgm:cxn modelId="{E2FE2E08-2509-E84B-B75A-9957D875971B}" type="presParOf" srcId="{6FCBB88E-2DFE-8044-9DF1-0CC3ACD25E82}" destId="{CFC00282-6108-F946-B029-8D9D813950DE}" srcOrd="2" destOrd="0" presId="urn:microsoft.com/office/officeart/2005/8/layout/lProcess2"/>
    <dgm:cxn modelId="{654A8C29-1991-CB48-A933-07D0D1DFB2F6}" type="presParOf" srcId="{CFC00282-6108-F946-B029-8D9D813950DE}" destId="{6849A656-C169-274B-9060-91A67B8F2B58}" srcOrd="0" destOrd="0" presId="urn:microsoft.com/office/officeart/2005/8/layout/lProcess2"/>
    <dgm:cxn modelId="{7254B801-F379-3747-B1B5-4CA19667E7B5}" type="presParOf" srcId="{6849A656-C169-274B-9060-91A67B8F2B58}" destId="{CFE92D72-D247-8743-BD2A-6B59F20DF464}" srcOrd="0" destOrd="0" presId="urn:microsoft.com/office/officeart/2005/8/layout/lProcess2"/>
    <dgm:cxn modelId="{A61F1321-B4CF-1F45-B204-296B41A6C4AA}" type="presParOf" srcId="{13A1A790-CF72-D043-B9F1-C3B1ED35755A}" destId="{874DFDF2-1BC7-6B4C-89D8-8B30546BCBD3}" srcOrd="7" destOrd="0" presId="urn:microsoft.com/office/officeart/2005/8/layout/lProcess2"/>
    <dgm:cxn modelId="{FA9B580C-CDF3-6A4D-A742-AB2FC68993E4}" type="presParOf" srcId="{13A1A790-CF72-D043-B9F1-C3B1ED35755A}" destId="{B556B501-8777-C445-A5EC-9624F071949D}" srcOrd="8" destOrd="0" presId="urn:microsoft.com/office/officeart/2005/8/layout/lProcess2"/>
    <dgm:cxn modelId="{7BB7E9C1-3BC6-FE4E-96F8-28C9D1F93C45}" type="presParOf" srcId="{B556B501-8777-C445-A5EC-9624F071949D}" destId="{C0779FDF-238C-6A45-B7DB-A3624EA19EB7}" srcOrd="0" destOrd="0" presId="urn:microsoft.com/office/officeart/2005/8/layout/lProcess2"/>
    <dgm:cxn modelId="{6C307A38-B03D-C644-8A29-E89D7825FF1D}" type="presParOf" srcId="{B556B501-8777-C445-A5EC-9624F071949D}" destId="{CB23404E-F33A-3249-8144-9BD4233C57F7}" srcOrd="1" destOrd="0" presId="urn:microsoft.com/office/officeart/2005/8/layout/lProcess2"/>
    <dgm:cxn modelId="{C92C9284-85FB-944A-BF4E-1EF81065BFB0}" type="presParOf" srcId="{B556B501-8777-C445-A5EC-9624F071949D}" destId="{F726ED4F-369D-B543-B452-7D5C5536D475}" srcOrd="2" destOrd="0" presId="urn:microsoft.com/office/officeart/2005/8/layout/lProcess2"/>
    <dgm:cxn modelId="{7CBA197C-F178-A44A-A832-DC7FB0202940}" type="presParOf" srcId="{F726ED4F-369D-B543-B452-7D5C5536D475}" destId="{A38FF140-D909-8144-B3BF-A67C7D73756C}" srcOrd="0" destOrd="0" presId="urn:microsoft.com/office/officeart/2005/8/layout/lProcess2"/>
    <dgm:cxn modelId="{D9CC4B30-2AA6-7942-8D94-70F1BB799D96}" type="presParOf" srcId="{A38FF140-D909-8144-B3BF-A67C7D73756C}" destId="{E8116809-0408-874E-988A-AA3DEA4ECBEB}" srcOrd="0" destOrd="0" presId="urn:microsoft.com/office/officeart/2005/8/layout/l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6B54B-0189-5C4D-9CFB-20FC7BDE9DF6}">
      <dsp:nvSpPr>
        <dsp:cNvPr id="0" name=""/>
        <dsp:cNvSpPr/>
      </dsp:nvSpPr>
      <dsp:spPr>
        <a:xfrm>
          <a:off x="5922"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CONNECT</a:t>
          </a:r>
        </a:p>
      </dsp:txBody>
      <dsp:txXfrm>
        <a:off x="5922" y="0"/>
        <a:ext cx="2078288" cy="1185062"/>
      </dsp:txXfrm>
    </dsp:sp>
    <dsp:sp modelId="{E06EB3DF-29B0-F446-BA25-EA682253065B}">
      <dsp:nvSpPr>
        <dsp:cNvPr id="0" name=""/>
        <dsp:cNvSpPr/>
      </dsp:nvSpPr>
      <dsp:spPr>
        <a:xfrm>
          <a:off x="213751"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Connect the Database</a:t>
          </a:r>
        </a:p>
      </dsp:txBody>
      <dsp:txXfrm>
        <a:off x="262448" y="1233759"/>
        <a:ext cx="1565236" cy="2470241"/>
      </dsp:txXfrm>
    </dsp:sp>
    <dsp:sp modelId="{755A0F22-F8CD-D644-BDA5-5CEE59FA29DC}">
      <dsp:nvSpPr>
        <dsp:cNvPr id="0" name=""/>
        <dsp:cNvSpPr/>
      </dsp:nvSpPr>
      <dsp:spPr>
        <a:xfrm>
          <a:off x="2224038"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CLEAN</a:t>
          </a:r>
        </a:p>
      </dsp:txBody>
      <dsp:txXfrm>
        <a:off x="2224038" y="0"/>
        <a:ext cx="2078288" cy="1185062"/>
      </dsp:txXfrm>
    </dsp:sp>
    <dsp:sp modelId="{D4308693-B8D1-EE4E-91D2-3F123FAA19C4}">
      <dsp:nvSpPr>
        <dsp:cNvPr id="0" name=""/>
        <dsp:cNvSpPr/>
      </dsp:nvSpPr>
      <dsp:spPr>
        <a:xfrm>
          <a:off x="2447911"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Remove nulls</a:t>
          </a:r>
        </a:p>
      </dsp:txBody>
      <dsp:txXfrm>
        <a:off x="2496608" y="1233759"/>
        <a:ext cx="1565236" cy="2470241"/>
      </dsp:txXfrm>
    </dsp:sp>
    <dsp:sp modelId="{2D4C0516-8694-6742-81EB-456785F075F4}">
      <dsp:nvSpPr>
        <dsp:cNvPr id="0" name=""/>
        <dsp:cNvSpPr/>
      </dsp:nvSpPr>
      <dsp:spPr>
        <a:xfrm>
          <a:off x="447424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PRE-PROCESS	</a:t>
          </a:r>
        </a:p>
      </dsp:txBody>
      <dsp:txXfrm>
        <a:off x="4474243" y="0"/>
        <a:ext cx="2078288" cy="1185062"/>
      </dsp:txXfrm>
    </dsp:sp>
    <dsp:sp modelId="{A4AB8C23-31B2-524C-A549-320F1F21BEDF}">
      <dsp:nvSpPr>
        <dsp:cNvPr id="0" name=""/>
        <dsp:cNvSpPr/>
      </dsp:nvSpPr>
      <dsp:spPr>
        <a:xfrm>
          <a:off x="468207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Handle Missing Values</a:t>
          </a:r>
        </a:p>
      </dsp:txBody>
      <dsp:txXfrm>
        <a:off x="4730769" y="1233759"/>
        <a:ext cx="1565236" cy="2470241"/>
      </dsp:txXfrm>
    </dsp:sp>
    <dsp:sp modelId="{8BB6C4B5-DBC1-3343-8C58-EA8AACF10429}">
      <dsp:nvSpPr>
        <dsp:cNvPr id="0" name=""/>
        <dsp:cNvSpPr/>
      </dsp:nvSpPr>
      <dsp:spPr>
        <a:xfrm>
          <a:off x="670840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ANALYSE</a:t>
          </a:r>
        </a:p>
      </dsp:txBody>
      <dsp:txXfrm>
        <a:off x="6708403" y="0"/>
        <a:ext cx="2078288" cy="1185062"/>
      </dsp:txXfrm>
    </dsp:sp>
    <dsp:sp modelId="{CFE92D72-D247-8743-BD2A-6B59F20DF464}">
      <dsp:nvSpPr>
        <dsp:cNvPr id="0" name=""/>
        <dsp:cNvSpPr/>
      </dsp:nvSpPr>
      <dsp:spPr>
        <a:xfrm>
          <a:off x="691623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Gain Insights on the data</a:t>
          </a:r>
        </a:p>
      </dsp:txBody>
      <dsp:txXfrm>
        <a:off x="6964929" y="1233759"/>
        <a:ext cx="1565236" cy="2470241"/>
      </dsp:txXfrm>
    </dsp:sp>
    <dsp:sp modelId="{C0779FDF-238C-6A45-B7DB-A3624EA19EB7}">
      <dsp:nvSpPr>
        <dsp:cNvPr id="0" name=""/>
        <dsp:cNvSpPr/>
      </dsp:nvSpPr>
      <dsp:spPr>
        <a:xfrm>
          <a:off x="8942563" y="0"/>
          <a:ext cx="2078288" cy="3950208"/>
        </a:xfrm>
        <a:prstGeom prst="roundRect">
          <a:avLst>
            <a:gd name="adj" fmla="val 10000"/>
          </a:avLst>
        </a:prstGeom>
        <a:solidFill>
          <a:schemeClr val="accent4"/>
        </a:solidFill>
        <a:ln w="12700">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Posterama" panose="020B0504020200020000" pitchFamily="34" charset="0"/>
              <a:cs typeface="Posterama" panose="020B0504020200020000" pitchFamily="34" charset="0"/>
            </a:rPr>
            <a:t>VISUALISE</a:t>
          </a:r>
        </a:p>
      </dsp:txBody>
      <dsp:txXfrm>
        <a:off x="8942563" y="0"/>
        <a:ext cx="2078288" cy="1185062"/>
      </dsp:txXfrm>
    </dsp:sp>
    <dsp:sp modelId="{E8116809-0408-874E-988A-AA3DEA4ECBEB}">
      <dsp:nvSpPr>
        <dsp:cNvPr id="0" name=""/>
        <dsp:cNvSpPr/>
      </dsp:nvSpPr>
      <dsp:spPr>
        <a:xfrm>
          <a:off x="9150392" y="1185062"/>
          <a:ext cx="1662630" cy="2567635"/>
        </a:xfrm>
        <a:prstGeom prst="roundRect">
          <a:avLst>
            <a:gd name="adj" fmla="val 10000"/>
          </a:avLst>
        </a:prstGeom>
        <a:solidFill>
          <a:schemeClr val="accent1"/>
        </a:solidFill>
        <a:ln w="12700" cap="flat" cmpd="sng" algn="ctr">
          <a:solidFill>
            <a:schemeClr val="tx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622300" rtl="0">
            <a:lnSpc>
              <a:spcPct val="100000"/>
            </a:lnSpc>
            <a:spcBef>
              <a:spcPct val="0"/>
            </a:spcBef>
            <a:spcAft>
              <a:spcPct val="35000"/>
            </a:spcAft>
            <a:buNone/>
          </a:pPr>
          <a:r>
            <a:rPr lang="en-US" sz="1400" b="1" i="0" kern="1200" dirty="0">
              <a:latin typeface="Georgia Pro Light" panose="02040302050405020303" pitchFamily="18" charset="0"/>
              <a:cs typeface="Arial" panose="020B0604020202020204" pitchFamily="34" charset="0"/>
            </a:rPr>
            <a:t>Create Imagery &amp; Animations</a:t>
          </a:r>
        </a:p>
      </dsp:txBody>
      <dsp:txXfrm>
        <a:off x="9199089" y="1233759"/>
        <a:ext cx="1565236" cy="24702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87914-B979-D441-9584-07C203378D42}" type="datetimeFigureOut">
              <a:rPr lang="en-US" smtClean="0"/>
              <a:t>5/16/2023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8216B-BE00-0B44-858C-A4D22CFBA301}" type="slidenum">
              <a:rPr lang="en-US" smtClean="0"/>
              <a:t>‹#›</a:t>
            </a:fld>
            <a:endParaRPr lang="en-US" dirty="0"/>
          </a:p>
        </p:txBody>
      </p:sp>
    </p:spTree>
    <p:extLst>
      <p:ext uri="{BB962C8B-B14F-4D97-AF65-F5344CB8AC3E}">
        <p14:creationId xmlns:p14="http://schemas.microsoft.com/office/powerpoint/2010/main" val="37955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ounded Rectangle 8">
            <a:extLst>
              <a:ext uri="{FF2B5EF4-FFF2-40B4-BE49-F238E27FC236}">
                <a16:creationId xmlns:a16="http://schemas.microsoft.com/office/drawing/2014/main" id="{DCE22C9A-30B6-12EB-423C-34454BE2D734}"/>
              </a:ext>
            </a:extLst>
          </p:cNvPr>
          <p:cNvSpPr/>
          <p:nvPr userDrawn="1"/>
        </p:nvSpPr>
        <p:spPr>
          <a:xfrm rot="16200000">
            <a:off x="3838487" y="-1434547"/>
            <a:ext cx="4515026" cy="9727095"/>
          </a:xfrm>
          <a:prstGeom prst="roundRect">
            <a:avLst>
              <a:gd name="adj" fmla="val 50000"/>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E99FF514-642F-4BAD-3895-ABFCE02A75A1}"/>
              </a:ext>
            </a:extLst>
          </p:cNvPr>
          <p:cNvSpPr>
            <a:spLocks noGrp="1"/>
          </p:cNvSpPr>
          <p:nvPr>
            <p:ph type="pic" sz="quarter" idx="10"/>
          </p:nvPr>
        </p:nvSpPr>
        <p:spPr>
          <a:xfrm>
            <a:off x="0" y="0"/>
            <a:ext cx="12191999" cy="6857999"/>
          </a:xfrm>
          <a:custGeom>
            <a:avLst/>
            <a:gdLst>
              <a:gd name="connsiteX0" fmla="*/ 3489966 w 12191999"/>
              <a:gd name="connsiteY0" fmla="*/ 1171488 h 6857999"/>
              <a:gd name="connsiteX1" fmla="*/ 1232453 w 12191999"/>
              <a:gd name="connsiteY1" fmla="*/ 3429001 h 6857999"/>
              <a:gd name="connsiteX2" fmla="*/ 3489966 w 12191999"/>
              <a:gd name="connsiteY2" fmla="*/ 5686514 h 6857999"/>
              <a:gd name="connsiteX3" fmla="*/ 8702034 w 12191999"/>
              <a:gd name="connsiteY3" fmla="*/ 5686514 h 6857999"/>
              <a:gd name="connsiteX4" fmla="*/ 10959548 w 12191999"/>
              <a:gd name="connsiteY4" fmla="*/ 3429001 h 6857999"/>
              <a:gd name="connsiteX5" fmla="*/ 8702034 w 12191999"/>
              <a:gd name="connsiteY5" fmla="*/ 1171488 h 6857999"/>
              <a:gd name="connsiteX6" fmla="*/ 0 w 12191999"/>
              <a:gd name="connsiteY6" fmla="*/ 0 h 6857999"/>
              <a:gd name="connsiteX7" fmla="*/ 12191999 w 12191999"/>
              <a:gd name="connsiteY7" fmla="*/ 0 h 6857999"/>
              <a:gd name="connsiteX8" fmla="*/ 12191999 w 12191999"/>
              <a:gd name="connsiteY8" fmla="*/ 6857999 h 6857999"/>
              <a:gd name="connsiteX9" fmla="*/ 0 w 12191999"/>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857999">
                <a:moveTo>
                  <a:pt x="3489966" y="1171488"/>
                </a:moveTo>
                <a:cubicBezTo>
                  <a:pt x="2243176" y="1171488"/>
                  <a:pt x="1232453" y="2182211"/>
                  <a:pt x="1232453" y="3429001"/>
                </a:cubicBezTo>
                <a:cubicBezTo>
                  <a:pt x="1232453" y="4675791"/>
                  <a:pt x="2243176" y="5686514"/>
                  <a:pt x="3489966" y="5686514"/>
                </a:cubicBezTo>
                <a:lnTo>
                  <a:pt x="8702034" y="5686514"/>
                </a:lnTo>
                <a:cubicBezTo>
                  <a:pt x="9948824" y="5686514"/>
                  <a:pt x="10959548" y="4675791"/>
                  <a:pt x="10959548" y="3429001"/>
                </a:cubicBezTo>
                <a:cubicBezTo>
                  <a:pt x="10959548" y="2182211"/>
                  <a:pt x="9948824" y="1171488"/>
                  <a:pt x="8702034" y="1171488"/>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2075688" y="2724912"/>
            <a:ext cx="8037576" cy="932688"/>
          </a:xfrm>
        </p:spPr>
        <p:txBody>
          <a:bodyPr anchor="b">
            <a:noAutofit/>
          </a:bodyPr>
          <a:lstStyle>
            <a:lvl1pPr algn="ctr">
              <a:defRPr sz="5400"/>
            </a:lvl1pPr>
          </a:lstStyle>
          <a:p>
            <a:r>
              <a:rPr lang="en-US"/>
              <a:t>Click to edit Master title style</a:t>
            </a:r>
            <a:endParaRPr lang="en-US" dirty="0"/>
          </a:p>
        </p:txBody>
      </p:sp>
      <p:sp>
        <p:nvSpPr>
          <p:cNvPr id="6" name="Rounded Rectangle 10">
            <a:extLst>
              <a:ext uri="{FF2B5EF4-FFF2-40B4-BE49-F238E27FC236}">
                <a16:creationId xmlns:a16="http://schemas.microsoft.com/office/drawing/2014/main" id="{C8CEB3A4-8583-3114-2BDD-D7AE1CABCD1D}"/>
              </a:ext>
            </a:extLst>
          </p:cNvPr>
          <p:cNvSpPr/>
          <p:nvPr userDrawn="1"/>
        </p:nvSpPr>
        <p:spPr>
          <a:xfrm rot="16200000">
            <a:off x="4177443" y="-1088756"/>
            <a:ext cx="3837115" cy="9035512"/>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a:extLst>
              <a:ext uri="{FF2B5EF4-FFF2-40B4-BE49-F238E27FC236}">
                <a16:creationId xmlns:a16="http://schemas.microsoft.com/office/drawing/2014/main" id="{40379338-7AB7-4007-F741-779D078C8084}"/>
              </a:ext>
            </a:extLst>
          </p:cNvPr>
          <p:cNvCxnSpPr>
            <a:cxnSpLocks/>
          </p:cNvCxnSpPr>
          <p:nvPr userDrawn="1"/>
        </p:nvCxnSpPr>
        <p:spPr>
          <a:xfrm>
            <a:off x="2607501" y="4008970"/>
            <a:ext cx="69769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453128" y="3831336"/>
            <a:ext cx="3291840" cy="521208"/>
          </a:xfrm>
          <a:solidFill>
            <a:schemeClr val="accent4"/>
          </a:solidFill>
        </p:spPr>
        <p:txBody>
          <a:bodyPr>
            <a:no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508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68096" y="1673352"/>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530352" y="2176272"/>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768096" y="4114800"/>
            <a:ext cx="5157216" cy="338328"/>
          </a:xfrm>
        </p:spPr>
        <p:txBody>
          <a:bodyPr anchor="t"/>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530352" y="4617720"/>
            <a:ext cx="4443984" cy="1563624"/>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6480264" cy="713232"/>
          </a:xfrm>
        </p:spPr>
        <p:txBody>
          <a:bodyPr/>
          <a:lstStyle>
            <a:lvl1pPr algn="l">
              <a:defRPr/>
            </a:lvl1pPr>
          </a:lstStyle>
          <a:p>
            <a:r>
              <a:rPr lang="en-US"/>
              <a:t>Click to edit Master title style</a:t>
            </a:r>
            <a:endParaRPr lang="en-US" dirty="0"/>
          </a:p>
        </p:txBody>
      </p:sp>
      <p:sp>
        <p:nvSpPr>
          <p:cNvPr id="11" name="Rounded Rectangle 29">
            <a:extLst>
              <a:ext uri="{FF2B5EF4-FFF2-40B4-BE49-F238E27FC236}">
                <a16:creationId xmlns:a16="http://schemas.microsoft.com/office/drawing/2014/main" id="{1440363F-8B44-DEEA-CA7B-6EC275DE9BB0}"/>
              </a:ext>
            </a:extLst>
          </p:cNvPr>
          <p:cNvSpPr/>
          <p:nvPr userDrawn="1"/>
        </p:nvSpPr>
        <p:spPr>
          <a:xfrm>
            <a:off x="6928320" y="692650"/>
            <a:ext cx="3474720" cy="5394960"/>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4">
            <a:extLst>
              <a:ext uri="{FF2B5EF4-FFF2-40B4-BE49-F238E27FC236}">
                <a16:creationId xmlns:a16="http://schemas.microsoft.com/office/drawing/2014/main" id="{F90DE099-D4CE-AF4C-15A9-B5ED3DCFBD79}"/>
              </a:ext>
            </a:extLst>
          </p:cNvPr>
          <p:cNvSpPr>
            <a:spLocks noGrp="1"/>
          </p:cNvSpPr>
          <p:nvPr>
            <p:ph type="pic" sz="quarter" idx="15"/>
          </p:nvPr>
        </p:nvSpPr>
        <p:spPr>
          <a:xfrm>
            <a:off x="7065480" y="834382"/>
            <a:ext cx="3200400" cy="5111496"/>
          </a:xfrm>
          <a:custGeom>
            <a:avLst/>
            <a:gdLst>
              <a:gd name="connsiteX0" fmla="*/ 1600200 w 3200400"/>
              <a:gd name="connsiteY0" fmla="*/ 0 h 5111496"/>
              <a:gd name="connsiteX1" fmla="*/ 3200400 w 3200400"/>
              <a:gd name="connsiteY1" fmla="*/ 1600200 h 5111496"/>
              <a:gd name="connsiteX2" fmla="*/ 3200400 w 3200400"/>
              <a:gd name="connsiteY2" fmla="*/ 3511296 h 5111496"/>
              <a:gd name="connsiteX3" fmla="*/ 1600200 w 3200400"/>
              <a:gd name="connsiteY3" fmla="*/ 5111496 h 5111496"/>
              <a:gd name="connsiteX4" fmla="*/ 0 w 3200400"/>
              <a:gd name="connsiteY4" fmla="*/ 3511296 h 5111496"/>
              <a:gd name="connsiteX5" fmla="*/ 0 w 3200400"/>
              <a:gd name="connsiteY5" fmla="*/ 1600200 h 5111496"/>
              <a:gd name="connsiteX6" fmla="*/ 1600200 w 3200400"/>
              <a:gd name="connsiteY6" fmla="*/ 0 h 511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0400" h="5111496">
                <a:moveTo>
                  <a:pt x="1600200" y="0"/>
                </a:moveTo>
                <a:cubicBezTo>
                  <a:pt x="2483966" y="0"/>
                  <a:pt x="3200400" y="716434"/>
                  <a:pt x="3200400" y="1600200"/>
                </a:cubicBezTo>
                <a:lnTo>
                  <a:pt x="3200400" y="3511296"/>
                </a:lnTo>
                <a:cubicBezTo>
                  <a:pt x="3200400" y="4395062"/>
                  <a:pt x="2483966" y="5111496"/>
                  <a:pt x="1600200" y="5111496"/>
                </a:cubicBezTo>
                <a:cubicBezTo>
                  <a:pt x="716434" y="5111496"/>
                  <a:pt x="0" y="4395062"/>
                  <a:pt x="0" y="3511296"/>
                </a:cubicBezTo>
                <a:lnTo>
                  <a:pt x="0" y="1600200"/>
                </a:lnTo>
                <a:cubicBezTo>
                  <a:pt x="0" y="716434"/>
                  <a:pt x="716434" y="0"/>
                  <a:pt x="1600200" y="0"/>
                </a:cubicBezTo>
                <a:close/>
              </a:path>
            </a:pathLst>
          </a:custGeom>
          <a:ln w="12700">
            <a:solidFill>
              <a:schemeClr val="tx1"/>
            </a:solidFill>
          </a:ln>
        </p:spPr>
        <p:txBody>
          <a:bodyPr vert="horz" wrap="square" lIns="91440" tIns="45720" rIns="91440" bIns="45720" rtlCol="0" anchor="ctr">
            <a:noAutofit/>
          </a:bodyPr>
          <a:lstStyle>
            <a:lvl1pPr marL="0" indent="0" algn="ctr">
              <a:buNone/>
              <a:defRPr lang="en-US" sz="140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065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3A8960C-A12E-D82A-6B11-91A17BB3872E}"/>
              </a:ext>
            </a:extLst>
          </p:cNvPr>
          <p:cNvSpPr>
            <a:spLocks noGrp="1"/>
          </p:cNvSpPr>
          <p:nvPr>
            <p:ph type="pic" sz="quarter" idx="16"/>
          </p:nvPr>
        </p:nvSpPr>
        <p:spPr>
          <a:xfrm>
            <a:off x="0" y="1659514"/>
            <a:ext cx="12188952" cy="713232"/>
          </a:xfrm>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BBE271D-58B4-99E6-362C-DD1C21F4B814}"/>
              </a:ext>
            </a:extLst>
          </p:cNvPr>
          <p:cNvSpPr>
            <a:spLocks noGrp="1"/>
          </p:cNvSpPr>
          <p:nvPr>
            <p:ph type="body" idx="1"/>
          </p:nvPr>
        </p:nvSpPr>
        <p:spPr>
          <a:xfrm>
            <a:off x="7498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46393B-EA4C-7241-94FA-169F6C1D5B40}"/>
              </a:ext>
            </a:extLst>
          </p:cNvPr>
          <p:cNvSpPr>
            <a:spLocks noGrp="1"/>
          </p:cNvSpPr>
          <p:nvPr>
            <p:ph sz="half" idx="2"/>
          </p:nvPr>
        </p:nvSpPr>
        <p:spPr>
          <a:xfrm>
            <a:off x="484632"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FFA20A9-6C2F-89E2-1241-5281CF14E878}"/>
              </a:ext>
            </a:extLst>
          </p:cNvPr>
          <p:cNvSpPr>
            <a:spLocks noGrp="1"/>
          </p:cNvSpPr>
          <p:nvPr>
            <p:ph type="body" sz="quarter" idx="3"/>
          </p:nvPr>
        </p:nvSpPr>
        <p:spPr>
          <a:xfrm>
            <a:off x="4599432"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4BBA64-3944-C0BE-4D5F-2745DA48BF33}"/>
              </a:ext>
            </a:extLst>
          </p:cNvPr>
          <p:cNvSpPr>
            <a:spLocks noGrp="1"/>
          </p:cNvSpPr>
          <p:nvPr>
            <p:ph sz="quarter" idx="4"/>
          </p:nvPr>
        </p:nvSpPr>
        <p:spPr>
          <a:xfrm>
            <a:off x="4379976"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73DB55E-AAE4-9CE0-F3F5-42FC0405B9C3}"/>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82F402FF-5F4B-360D-40AE-AAD766288A5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5CA09ACC-3E58-495F-2609-AA1164DD08AD}"/>
              </a:ext>
            </a:extLst>
          </p:cNvPr>
          <p:cNvSpPr>
            <a:spLocks noGrp="1"/>
          </p:cNvSpPr>
          <p:nvPr>
            <p:ph type="sldNum" sz="quarter" idx="12"/>
          </p:nvPr>
        </p:nvSpPr>
        <p:spPr/>
        <p:txBody>
          <a:bodyPr/>
          <a:lstStyle/>
          <a:p>
            <a:fld id="{B776CE9F-4BD8-A748-847B-B97BB3C5BACA}" type="slidenum">
              <a:rPr lang="en-US" smtClean="0"/>
              <a:t>‹#›</a:t>
            </a:fld>
            <a:endParaRPr lang="en-US" dirty="0"/>
          </a:p>
        </p:txBody>
      </p:sp>
      <p:sp>
        <p:nvSpPr>
          <p:cNvPr id="10" name="Title 9">
            <a:extLst>
              <a:ext uri="{FF2B5EF4-FFF2-40B4-BE49-F238E27FC236}">
                <a16:creationId xmlns:a16="http://schemas.microsoft.com/office/drawing/2014/main" id="{50F7DD41-68BA-5ED4-4C63-7E8F329A5506}"/>
              </a:ext>
            </a:extLst>
          </p:cNvPr>
          <p:cNvSpPr>
            <a:spLocks noGrp="1"/>
          </p:cNvSpPr>
          <p:nvPr>
            <p:ph type="title"/>
          </p:nvPr>
        </p:nvSpPr>
        <p:spPr>
          <a:xfrm>
            <a:off x="448056" y="539496"/>
            <a:ext cx="11137392" cy="713232"/>
          </a:xfrm>
        </p:spPr>
        <p:txBody>
          <a:bodyPr/>
          <a:lstStyle>
            <a:lvl1pPr algn="l">
              <a:defRPr/>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3FC5E0B4-4989-E17B-6DAA-16B8AFB102CD}"/>
              </a:ext>
            </a:extLst>
          </p:cNvPr>
          <p:cNvSpPr>
            <a:spLocks noGrp="1"/>
          </p:cNvSpPr>
          <p:nvPr>
            <p:ph type="body" sz="quarter" idx="17"/>
          </p:nvPr>
        </p:nvSpPr>
        <p:spPr>
          <a:xfrm>
            <a:off x="8522208" y="2788920"/>
            <a:ext cx="2926080" cy="502920"/>
          </a:xfrm>
        </p:spPr>
        <p:txBody>
          <a:bodyPr anchor="ctr"/>
          <a:lstStyle>
            <a:lvl1pPr marL="0" indent="0">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D6DEF40E-B278-4F59-AAF8-8468E2B08F3E}"/>
              </a:ext>
            </a:extLst>
          </p:cNvPr>
          <p:cNvSpPr>
            <a:spLocks noGrp="1"/>
          </p:cNvSpPr>
          <p:nvPr>
            <p:ph sz="quarter" idx="18"/>
          </p:nvPr>
        </p:nvSpPr>
        <p:spPr>
          <a:xfrm>
            <a:off x="8275320" y="3383280"/>
            <a:ext cx="3310128" cy="257860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380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3890E5-21F7-5145-68D0-81916C073BFE}"/>
              </a:ext>
            </a:extLst>
          </p:cNvPr>
          <p:cNvSpPr/>
          <p:nvPr userDrawn="1"/>
        </p:nvSpPr>
        <p:spPr>
          <a:xfrm>
            <a:off x="7607808" y="2505456"/>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F806338A-E3B7-F581-6979-B6DB684C8164}"/>
              </a:ext>
            </a:extLst>
          </p:cNvPr>
          <p:cNvSpPr>
            <a:spLocks noGrp="1"/>
          </p:cNvSpPr>
          <p:nvPr>
            <p:ph type="pic" sz="quarter" idx="11"/>
          </p:nvPr>
        </p:nvSpPr>
        <p:spPr>
          <a:xfrm>
            <a:off x="8247888" y="0"/>
            <a:ext cx="2203704" cy="6464808"/>
          </a:xfrm>
          <a:custGeom>
            <a:avLst/>
            <a:gdLst>
              <a:gd name="connsiteX0" fmla="*/ 0 w 2203704"/>
              <a:gd name="connsiteY0" fmla="*/ 5604176 h 6464808"/>
              <a:gd name="connsiteX1" fmla="*/ 130276 w 2203704"/>
              <a:gd name="connsiteY1" fmla="*/ 5701594 h 6464808"/>
              <a:gd name="connsiteX2" fmla="*/ 1107192 w 2203704"/>
              <a:gd name="connsiteY2" fmla="*/ 6000000 h 6464808"/>
              <a:gd name="connsiteX3" fmla="*/ 2084109 w 2203704"/>
              <a:gd name="connsiteY3" fmla="*/ 5701594 h 6464808"/>
              <a:gd name="connsiteX4" fmla="*/ 2203704 w 2203704"/>
              <a:gd name="connsiteY4" fmla="*/ 5612162 h 6464808"/>
              <a:gd name="connsiteX5" fmla="*/ 2203704 w 2203704"/>
              <a:gd name="connsiteY5" fmla="*/ 6464808 h 6464808"/>
              <a:gd name="connsiteX6" fmla="*/ 0 w 2203704"/>
              <a:gd name="connsiteY6" fmla="*/ 6464808 h 6464808"/>
              <a:gd name="connsiteX7" fmla="*/ 0 w 2203704"/>
              <a:gd name="connsiteY7" fmla="*/ 0 h 6464808"/>
              <a:gd name="connsiteX8" fmla="*/ 2203704 w 2203704"/>
              <a:gd name="connsiteY8" fmla="*/ 0 h 6464808"/>
              <a:gd name="connsiteX9" fmla="*/ 2203704 w 2203704"/>
              <a:gd name="connsiteY9" fmla="*/ 2893295 h 6464808"/>
              <a:gd name="connsiteX10" fmla="*/ 2084109 w 2203704"/>
              <a:gd name="connsiteY10" fmla="*/ 2803863 h 6464808"/>
              <a:gd name="connsiteX11" fmla="*/ 1107192 w 2203704"/>
              <a:gd name="connsiteY11" fmla="*/ 2505456 h 6464808"/>
              <a:gd name="connsiteX12" fmla="*/ 130276 w 2203704"/>
              <a:gd name="connsiteY12" fmla="*/ 2803863 h 6464808"/>
              <a:gd name="connsiteX13" fmla="*/ 0 w 2203704"/>
              <a:gd name="connsiteY13" fmla="*/ 2901281 h 646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3704" h="6464808">
                <a:moveTo>
                  <a:pt x="0" y="5604176"/>
                </a:moveTo>
                <a:lnTo>
                  <a:pt x="130276" y="5701594"/>
                </a:lnTo>
                <a:cubicBezTo>
                  <a:pt x="409142" y="5889992"/>
                  <a:pt x="745320" y="6000000"/>
                  <a:pt x="1107192" y="6000000"/>
                </a:cubicBezTo>
                <a:cubicBezTo>
                  <a:pt x="1469064" y="6000000"/>
                  <a:pt x="1805242" y="5889992"/>
                  <a:pt x="2084109" y="5701594"/>
                </a:cubicBezTo>
                <a:lnTo>
                  <a:pt x="2203704" y="5612162"/>
                </a:lnTo>
                <a:lnTo>
                  <a:pt x="2203704" y="6464808"/>
                </a:lnTo>
                <a:lnTo>
                  <a:pt x="0" y="6464808"/>
                </a:lnTo>
                <a:close/>
                <a:moveTo>
                  <a:pt x="0" y="0"/>
                </a:moveTo>
                <a:lnTo>
                  <a:pt x="2203704" y="0"/>
                </a:lnTo>
                <a:lnTo>
                  <a:pt x="2203704" y="2893295"/>
                </a:lnTo>
                <a:lnTo>
                  <a:pt x="2084109" y="2803863"/>
                </a:lnTo>
                <a:cubicBezTo>
                  <a:pt x="1805242" y="2615464"/>
                  <a:pt x="1469064" y="2505456"/>
                  <a:pt x="1107192" y="2505456"/>
                </a:cubicBezTo>
                <a:cubicBezTo>
                  <a:pt x="745320" y="2505456"/>
                  <a:pt x="409142" y="2615464"/>
                  <a:pt x="130276" y="2803863"/>
                </a:cubicBezTo>
                <a:lnTo>
                  <a:pt x="0" y="2901281"/>
                </a:lnTo>
                <a:close/>
              </a:path>
            </a:pathLst>
          </a:custGeom>
        </p:spPr>
        <p:txBody>
          <a:bodyPr wrap="square" anchor="t">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48056" y="1709928"/>
            <a:ext cx="4709160" cy="3008376"/>
          </a:xfrm>
        </p:spPr>
        <p:txBody>
          <a:bodyPr/>
          <a:lstStyle>
            <a:lvl1pPr marL="0" indent="0">
              <a:lnSpc>
                <a:spcPct val="150000"/>
              </a:lnSpc>
              <a:spcBef>
                <a:spcPts val="0"/>
              </a:spcBef>
              <a:buFont typeface="Courier New" panose="02070309020205020404" pitchFamily="49" charset="0"/>
              <a:buNone/>
              <a:defRPr sz="1600">
                <a:latin typeface="Georgia Pro" panose="02040502050405020303" pitchFamily="18" charset="0"/>
              </a:defRPr>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1885950" indent="-28575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7809744" y="2707392"/>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2552F918-8726-F0C7-3DD5-8FC63F1C2A8F}"/>
              </a:ext>
            </a:extLst>
          </p:cNvPr>
          <p:cNvSpPr>
            <a:spLocks noGrp="1"/>
          </p:cNvSpPr>
          <p:nvPr>
            <p:ph type="dt" sz="half" idx="13"/>
          </p:nvPr>
        </p:nvSpPr>
        <p:spPr/>
        <p:txBody>
          <a:bodyPr/>
          <a:lstStyle/>
          <a:p>
            <a:r>
              <a:rPr lang="en-US" dirty="0"/>
              <a:t>20XX</a:t>
            </a:r>
          </a:p>
        </p:txBody>
      </p:sp>
      <p:sp>
        <p:nvSpPr>
          <p:cNvPr id="6" name="Footer Placeholder 5">
            <a:extLst>
              <a:ext uri="{FF2B5EF4-FFF2-40B4-BE49-F238E27FC236}">
                <a16:creationId xmlns:a16="http://schemas.microsoft.com/office/drawing/2014/main" id="{EC8E2775-2A6A-4308-A03B-DE565C253C33}"/>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0CDCBE-5B6E-9248-8031-5FEF6459FE2D}"/>
              </a:ext>
            </a:extLst>
          </p:cNvPr>
          <p:cNvSpPr>
            <a:spLocks noGrp="1"/>
          </p:cNvSpPr>
          <p:nvPr>
            <p:ph type="sldNum" sz="quarter" idx="15"/>
          </p:nvPr>
        </p:nvSpPr>
        <p:spPr/>
        <p:txBody>
          <a:bodyPr/>
          <a:lstStyle/>
          <a:p>
            <a:fld id="{B776CE9F-4BD8-A748-847B-B97BB3C5BACA}" type="slidenum">
              <a:rPr lang="en-US" smtClean="0"/>
              <a:pPr/>
              <a:t>‹#›</a:t>
            </a:fld>
            <a:endParaRPr lang="en-US" dirty="0"/>
          </a:p>
        </p:txBody>
      </p:sp>
    </p:spTree>
    <p:extLst>
      <p:ext uri="{BB962C8B-B14F-4D97-AF65-F5344CB8AC3E}">
        <p14:creationId xmlns:p14="http://schemas.microsoft.com/office/powerpoint/2010/main" val="2990681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FE8F1C-630A-10D8-9945-20F2BFD69584}"/>
              </a:ext>
            </a:extLst>
          </p:cNvPr>
          <p:cNvSpPr/>
          <p:nvPr userDrawn="1"/>
        </p:nvSpPr>
        <p:spPr>
          <a:xfrm>
            <a:off x="571500" y="4789316"/>
            <a:ext cx="11048999" cy="934828"/>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2B26C0-A3BE-7202-44B2-9E5D9C9000BF}"/>
              </a:ext>
            </a:extLst>
          </p:cNvPr>
          <p:cNvSpPr/>
          <p:nvPr userDrawn="1"/>
        </p:nvSpPr>
        <p:spPr>
          <a:xfrm>
            <a:off x="3843315" y="1856545"/>
            <a:ext cx="4467272" cy="4467272"/>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7252A8E6-299E-7E66-3182-88FB338786A4}"/>
              </a:ext>
            </a:extLst>
          </p:cNvPr>
          <p:cNvSpPr>
            <a:spLocks noGrp="1"/>
          </p:cNvSpPr>
          <p:nvPr>
            <p:ph type="pic" sz="quarter" idx="10"/>
          </p:nvPr>
        </p:nvSpPr>
        <p:spPr>
          <a:xfrm>
            <a:off x="0" y="0"/>
            <a:ext cx="12191999" cy="6857999"/>
          </a:xfrm>
          <a:custGeom>
            <a:avLst/>
            <a:gdLst>
              <a:gd name="connsiteX0" fmla="*/ 6076951 w 12191999"/>
              <a:gd name="connsiteY0" fmla="*/ 1856545 h 6857999"/>
              <a:gd name="connsiteX1" fmla="*/ 3843315 w 12191999"/>
              <a:gd name="connsiteY1" fmla="*/ 4090181 h 6857999"/>
              <a:gd name="connsiteX2" fmla="*/ 3943735 w 12191999"/>
              <a:gd name="connsiteY2" fmla="*/ 4754396 h 6857999"/>
              <a:gd name="connsiteX3" fmla="*/ 3956516 w 12191999"/>
              <a:gd name="connsiteY3" fmla="*/ 4789316 h 6857999"/>
              <a:gd name="connsiteX4" fmla="*/ 571500 w 12191999"/>
              <a:gd name="connsiteY4" fmla="*/ 4789316 h 6857999"/>
              <a:gd name="connsiteX5" fmla="*/ 571500 w 12191999"/>
              <a:gd name="connsiteY5" fmla="*/ 5724144 h 6857999"/>
              <a:gd name="connsiteX6" fmla="*/ 4557546 w 12191999"/>
              <a:gd name="connsiteY6" fmla="*/ 5724144 h 6857999"/>
              <a:gd name="connsiteX7" fmla="*/ 4656152 w 12191999"/>
              <a:gd name="connsiteY7" fmla="*/ 5813763 h 6857999"/>
              <a:gd name="connsiteX8" fmla="*/ 6076951 w 12191999"/>
              <a:gd name="connsiteY8" fmla="*/ 6323817 h 6857999"/>
              <a:gd name="connsiteX9" fmla="*/ 7497751 w 12191999"/>
              <a:gd name="connsiteY9" fmla="*/ 5813763 h 6857999"/>
              <a:gd name="connsiteX10" fmla="*/ 7596357 w 12191999"/>
              <a:gd name="connsiteY10" fmla="*/ 5724144 h 6857999"/>
              <a:gd name="connsiteX11" fmla="*/ 11620499 w 12191999"/>
              <a:gd name="connsiteY11" fmla="*/ 5724144 h 6857999"/>
              <a:gd name="connsiteX12" fmla="*/ 11620499 w 12191999"/>
              <a:gd name="connsiteY12" fmla="*/ 4789316 h 6857999"/>
              <a:gd name="connsiteX13" fmla="*/ 8197387 w 12191999"/>
              <a:gd name="connsiteY13" fmla="*/ 4789316 h 6857999"/>
              <a:gd name="connsiteX14" fmla="*/ 8210167 w 12191999"/>
              <a:gd name="connsiteY14" fmla="*/ 4754396 h 6857999"/>
              <a:gd name="connsiteX15" fmla="*/ 8310587 w 12191999"/>
              <a:gd name="connsiteY15" fmla="*/ 4090181 h 6857999"/>
              <a:gd name="connsiteX16" fmla="*/ 6076951 w 12191999"/>
              <a:gd name="connsiteY16" fmla="*/ 1856545 h 6857999"/>
              <a:gd name="connsiteX17" fmla="*/ 0 w 12191999"/>
              <a:gd name="connsiteY17" fmla="*/ 0 h 6857999"/>
              <a:gd name="connsiteX18" fmla="*/ 12191999 w 12191999"/>
              <a:gd name="connsiteY18" fmla="*/ 0 h 6857999"/>
              <a:gd name="connsiteX19" fmla="*/ 12191999 w 12191999"/>
              <a:gd name="connsiteY19" fmla="*/ 6857999 h 6857999"/>
              <a:gd name="connsiteX20" fmla="*/ 0 w 12191999"/>
              <a:gd name="connsiteY2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6076951" y="1856545"/>
                </a:moveTo>
                <a:cubicBezTo>
                  <a:pt x="4843348" y="1856545"/>
                  <a:pt x="3843315" y="2856578"/>
                  <a:pt x="3843315" y="4090181"/>
                </a:cubicBezTo>
                <a:cubicBezTo>
                  <a:pt x="3843315" y="4321482"/>
                  <a:pt x="3878473" y="4544571"/>
                  <a:pt x="3943735" y="4754396"/>
                </a:cubicBezTo>
                <a:lnTo>
                  <a:pt x="3956516" y="4789316"/>
                </a:lnTo>
                <a:lnTo>
                  <a:pt x="571500" y="4789316"/>
                </a:lnTo>
                <a:lnTo>
                  <a:pt x="571500" y="5724144"/>
                </a:lnTo>
                <a:lnTo>
                  <a:pt x="4557546" y="5724144"/>
                </a:lnTo>
                <a:lnTo>
                  <a:pt x="4656152" y="5813763"/>
                </a:lnTo>
                <a:cubicBezTo>
                  <a:pt x="5042256" y="6132405"/>
                  <a:pt x="5537250" y="6323817"/>
                  <a:pt x="6076951" y="6323817"/>
                </a:cubicBezTo>
                <a:cubicBezTo>
                  <a:pt x="6616653" y="6323817"/>
                  <a:pt x="7111647" y="6132405"/>
                  <a:pt x="7497751" y="5813763"/>
                </a:cubicBezTo>
                <a:lnTo>
                  <a:pt x="7596357" y="5724144"/>
                </a:lnTo>
                <a:lnTo>
                  <a:pt x="11620499" y="5724144"/>
                </a:lnTo>
                <a:lnTo>
                  <a:pt x="11620499" y="4789316"/>
                </a:lnTo>
                <a:lnTo>
                  <a:pt x="8197387" y="4789316"/>
                </a:lnTo>
                <a:lnTo>
                  <a:pt x="8210167" y="4754396"/>
                </a:lnTo>
                <a:cubicBezTo>
                  <a:pt x="8275430" y="4544571"/>
                  <a:pt x="8310587" y="4321482"/>
                  <a:pt x="8310587" y="4090181"/>
                </a:cubicBezTo>
                <a:cubicBezTo>
                  <a:pt x="8310587" y="2856578"/>
                  <a:pt x="7310554" y="1856545"/>
                  <a:pt x="6076951" y="1856545"/>
                </a:cubicBezTo>
                <a:close/>
                <a:moveTo>
                  <a:pt x="0" y="0"/>
                </a:moveTo>
                <a:lnTo>
                  <a:pt x="12191999" y="0"/>
                </a:lnTo>
                <a:lnTo>
                  <a:pt x="12191999" y="6857999"/>
                </a:lnTo>
                <a:lnTo>
                  <a:pt x="0" y="6857999"/>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98D42636-F625-5B2A-E7CC-9D70418A2BFC}"/>
              </a:ext>
            </a:extLst>
          </p:cNvPr>
          <p:cNvSpPr>
            <a:spLocks noGrp="1"/>
          </p:cNvSpPr>
          <p:nvPr>
            <p:ph type="ctrTitle"/>
          </p:nvPr>
        </p:nvSpPr>
        <p:spPr>
          <a:xfrm>
            <a:off x="651642" y="4858966"/>
            <a:ext cx="3133856" cy="795528"/>
          </a:xfrm>
        </p:spPr>
        <p:txBody>
          <a:bodyPr anchor="ctr">
            <a:noAutofit/>
          </a:bodyPr>
          <a:lstStyle>
            <a:lvl1pPr algn="ctr">
              <a:lnSpc>
                <a:spcPct val="100000"/>
              </a:lnSpc>
              <a:tabLst/>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2BA890-FB69-E772-1383-035C2A82316A}"/>
              </a:ext>
            </a:extLst>
          </p:cNvPr>
          <p:cNvSpPr>
            <a:spLocks noGrp="1"/>
          </p:cNvSpPr>
          <p:nvPr>
            <p:ph type="subTitle" idx="1"/>
          </p:nvPr>
        </p:nvSpPr>
        <p:spPr>
          <a:xfrm>
            <a:off x="4187952" y="3136392"/>
            <a:ext cx="3822192" cy="1901952"/>
          </a:xfrm>
          <a:noFill/>
        </p:spPr>
        <p:txBody>
          <a:bodyPr anchor="ctr">
            <a:noAutofit/>
          </a:bodyPr>
          <a:lstStyle>
            <a:lvl1pPr marL="0" indent="0" algn="ctr">
              <a:lnSpc>
                <a:spcPct val="15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Oval 8">
            <a:extLst>
              <a:ext uri="{FF2B5EF4-FFF2-40B4-BE49-F238E27FC236}">
                <a16:creationId xmlns:a16="http://schemas.microsoft.com/office/drawing/2014/main" id="{8BE28B69-946C-B24F-CCEF-87E3AED87126}"/>
              </a:ext>
            </a:extLst>
          </p:cNvPr>
          <p:cNvSpPr/>
          <p:nvPr userDrawn="1"/>
        </p:nvSpPr>
        <p:spPr>
          <a:xfrm>
            <a:off x="4085940" y="2099170"/>
            <a:ext cx="3982022" cy="398202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5D7D49B4-7A74-A1C0-829E-B197F836F91B}"/>
              </a:ext>
            </a:extLst>
          </p:cNvPr>
          <p:cNvSpPr>
            <a:spLocks noGrp="1"/>
          </p:cNvSpPr>
          <p:nvPr>
            <p:ph type="body" sz="quarter" idx="11"/>
          </p:nvPr>
        </p:nvSpPr>
        <p:spPr>
          <a:xfrm>
            <a:off x="8310588" y="4858966"/>
            <a:ext cx="3230538" cy="795709"/>
          </a:xfrm>
        </p:spPr>
        <p:txBody>
          <a:bodyPr vert="horz" lIns="91440" tIns="45720" rIns="91440" bIns="45720" rtlCol="0" anchor="ctr">
            <a:noAutofit/>
          </a:bodyPr>
          <a:lstStyle>
            <a:lvl1pPr marL="0" indent="0" algn="ctr">
              <a:lnSpc>
                <a:spcPct val="100000"/>
              </a:lnSpc>
              <a:buNone/>
              <a:defRPr lang="en-US" sz="5400" cap="all" baseline="0" dirty="0">
                <a:latin typeface="+mj-lt"/>
                <a:ea typeface="+mj-ea"/>
                <a:cs typeface="Posterama" panose="020B0504020200020000" pitchFamily="34" charset="0"/>
              </a:defRPr>
            </a:lvl1pPr>
          </a:lstStyle>
          <a:p>
            <a:pPr marL="228600" lvl="0" indent="-228600" algn="ctr">
              <a:spcBef>
                <a:spcPct val="0"/>
              </a:spcBef>
              <a:tabLst/>
            </a:pPr>
            <a:r>
              <a:rPr lang="en-US"/>
              <a:t>Click to edit Master text styles</a:t>
            </a:r>
          </a:p>
        </p:txBody>
      </p:sp>
    </p:spTree>
    <p:extLst>
      <p:ext uri="{BB962C8B-B14F-4D97-AF65-F5344CB8AC3E}">
        <p14:creationId xmlns:p14="http://schemas.microsoft.com/office/powerpoint/2010/main" val="253829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0666-AF8F-3711-6288-350B4ABBF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E1AAC-83D5-49DF-1D19-3AF780429F8D}"/>
              </a:ext>
            </a:extLst>
          </p:cNvPr>
          <p:cNvSpPr>
            <a:spLocks noGrp="1"/>
          </p:cNvSpPr>
          <p:nvPr>
            <p:ph sz="half" idx="1"/>
          </p:nvPr>
        </p:nvSpPr>
        <p:spPr>
          <a:xfrm>
            <a:off x="838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B5383E6-EAF2-263B-77AD-5CFFF848DA52}"/>
              </a:ext>
            </a:extLst>
          </p:cNvPr>
          <p:cNvSpPr>
            <a:spLocks noGrp="1"/>
          </p:cNvSpPr>
          <p:nvPr>
            <p:ph sz="half" idx="2"/>
          </p:nvPr>
        </p:nvSpPr>
        <p:spPr>
          <a:xfrm>
            <a:off x="6172200" y="1825625"/>
            <a:ext cx="5181600" cy="4351338"/>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60127D-1BCE-E672-2788-317A5227D09A}"/>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EEE93065-CC1D-AA49-7BEE-BBE02A44BFA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08AEFD21-CC6E-2FB4-946F-5E8DE12CA6E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168784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ADAE-1838-B684-9D0D-5FEC76A54B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C591B-95F0-423B-44C1-674C55EFE7E0}"/>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6118D088-2AD3-8F19-B70E-2305FE29778B}"/>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042C15-0A2B-27B0-65D6-729E2E1646F6}"/>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964202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A46EC-6858-3F2C-4D2E-8782477267A9}"/>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805D80F5-D887-2BE7-D117-62969D67A1E4}"/>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0A4DEF4-A3E8-469F-B338-DABC3FBBECA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78608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6F5C-E297-38FD-EDB1-78C14E935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393700-F2E1-EF5E-86AF-EEBF08F2F9E7}"/>
              </a:ext>
            </a:extLst>
          </p:cNvPr>
          <p:cNvSpPr>
            <a:spLocks noGrp="1"/>
          </p:cNvSpPr>
          <p:nvPr>
            <p:ph idx="1"/>
          </p:nvPr>
        </p:nvSpPr>
        <p:spPr>
          <a:xfrm>
            <a:off x="5183188" y="987425"/>
            <a:ext cx="6172200" cy="4873625"/>
          </a:xfrm>
        </p:spPr>
        <p:txBody>
          <a:bodyPr/>
          <a:lstStyle>
            <a:lvl1pPr marL="228600" indent="-228600">
              <a:lnSpc>
                <a:spcPct val="100000"/>
              </a:lnSpc>
              <a:buFont typeface="Courier New" panose="02070309020205020404" pitchFamily="49" charset="0"/>
              <a:buChar char="o"/>
              <a:defRPr sz="1400"/>
            </a:lvl1pPr>
            <a:lvl2pPr marL="685800" indent="-228600">
              <a:lnSpc>
                <a:spcPct val="100000"/>
              </a:lnSpc>
              <a:buFont typeface="Courier New" panose="02070309020205020404" pitchFamily="49" charset="0"/>
              <a:buChar char="o"/>
              <a:defRPr sz="1400"/>
            </a:lvl2pPr>
            <a:lvl3pPr marL="1143000" indent="-228600">
              <a:lnSpc>
                <a:spcPct val="100000"/>
              </a:lnSpc>
              <a:buFont typeface="Courier New" panose="02070309020205020404" pitchFamily="49" charset="0"/>
              <a:buChar char="o"/>
              <a:defRPr sz="1400"/>
            </a:lvl3pPr>
            <a:lvl4pPr marL="1600200" indent="-228600">
              <a:lnSpc>
                <a:spcPct val="100000"/>
              </a:lnSpc>
              <a:buFont typeface="Courier New" panose="02070309020205020404" pitchFamily="49" charset="0"/>
              <a:buChar char="o"/>
              <a:defRPr sz="1400"/>
            </a:lvl4pPr>
            <a:lvl5pPr marL="2114550" indent="-228600">
              <a:lnSpc>
                <a:spcPct val="100000"/>
              </a:lnSpc>
              <a:buFont typeface="Courier New" panose="02070309020205020404" pitchFamily="49" charset="0"/>
              <a:buChar char="o"/>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C051A-0AF0-386F-0C33-36164954D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45A93-71B2-9D1A-39DF-0C35DC53BE9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E9AB610-D69A-3634-14D9-AFCFB347D01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75A0C97-CF81-7BB7-1FCB-19B88DE3A647}"/>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2537610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73F9-9EC6-ECF6-A038-7714A086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C0B94D-581C-2941-611D-66EC048FE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1B49119-34F5-BF97-7C37-6484487DD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F218-F3E8-6A92-ECD4-8CD2852E6CD5}"/>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4403C20-A389-6DD6-B5A6-396D6A5CCA68}"/>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F04B49DE-2EEE-3929-842A-C5D12602A31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887975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47D526-6C79-0B4E-D82A-9865604769EC}"/>
              </a:ext>
            </a:extLst>
          </p:cNvPr>
          <p:cNvCxnSpPr>
            <a:cxnSpLocks/>
          </p:cNvCxnSpPr>
          <p:nvPr userDrawn="1"/>
        </p:nvCxnSpPr>
        <p:spPr>
          <a:xfrm>
            <a:off x="1237131" y="6370228"/>
            <a:ext cx="714127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5">
            <a:extLst>
              <a:ext uri="{FF2B5EF4-FFF2-40B4-BE49-F238E27FC236}">
                <a16:creationId xmlns:a16="http://schemas.microsoft.com/office/drawing/2014/main" id="{334498E8-D393-DD42-8C26-6F1324753EB7}"/>
              </a:ext>
            </a:extLst>
          </p:cNvPr>
          <p:cNvSpPr>
            <a:spLocks noGrp="1"/>
          </p:cNvSpPr>
          <p:nvPr>
            <p:ph type="pic" sz="quarter" idx="11"/>
          </p:nvPr>
        </p:nvSpPr>
        <p:spPr>
          <a:xfrm>
            <a:off x="8551212" y="0"/>
            <a:ext cx="3640787" cy="6857999"/>
          </a:xfrm>
          <a:custGeom>
            <a:avLst/>
            <a:gdLst>
              <a:gd name="connsiteX0" fmla="*/ 0 w 3640787"/>
              <a:gd name="connsiteY0" fmla="*/ 0 h 6857999"/>
              <a:gd name="connsiteX1" fmla="*/ 3640787 w 3640787"/>
              <a:gd name="connsiteY1" fmla="*/ 0 h 6857999"/>
              <a:gd name="connsiteX2" fmla="*/ 3640787 w 3640787"/>
              <a:gd name="connsiteY2" fmla="*/ 6857999 h 6857999"/>
              <a:gd name="connsiteX3" fmla="*/ 0 w 3640787"/>
              <a:gd name="connsiteY3" fmla="*/ 6857999 h 6857999"/>
              <a:gd name="connsiteX4" fmla="*/ 0 w 3640787"/>
              <a:gd name="connsiteY4" fmla="*/ 6593822 h 6857999"/>
              <a:gd name="connsiteX5" fmla="*/ 153762 w 3640787"/>
              <a:gd name="connsiteY5" fmla="*/ 6586057 h 6857999"/>
              <a:gd name="connsiteX6" fmla="*/ 1722385 w 3640787"/>
              <a:gd name="connsiteY6" fmla="*/ 4847806 h 6857999"/>
              <a:gd name="connsiteX7" fmla="*/ 153762 w 3640787"/>
              <a:gd name="connsiteY7" fmla="*/ 3109555 h 6857999"/>
              <a:gd name="connsiteX8" fmla="*/ 0 w 3640787"/>
              <a:gd name="connsiteY8" fmla="*/ 310179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0787" h="6857999">
                <a:moveTo>
                  <a:pt x="0" y="0"/>
                </a:moveTo>
                <a:lnTo>
                  <a:pt x="3640787" y="0"/>
                </a:lnTo>
                <a:lnTo>
                  <a:pt x="3640787" y="6857999"/>
                </a:lnTo>
                <a:lnTo>
                  <a:pt x="0" y="6857999"/>
                </a:lnTo>
                <a:lnTo>
                  <a:pt x="0" y="6593822"/>
                </a:lnTo>
                <a:lnTo>
                  <a:pt x="153762" y="6586057"/>
                </a:lnTo>
                <a:cubicBezTo>
                  <a:pt x="1034834" y="6496580"/>
                  <a:pt x="1722385" y="5752486"/>
                  <a:pt x="1722385" y="4847806"/>
                </a:cubicBezTo>
                <a:cubicBezTo>
                  <a:pt x="1722385" y="3943126"/>
                  <a:pt x="1034834" y="3199033"/>
                  <a:pt x="153762" y="3109555"/>
                </a:cubicBezTo>
                <a:lnTo>
                  <a:pt x="0" y="3101791"/>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17" name="Oval 16">
            <a:extLst>
              <a:ext uri="{FF2B5EF4-FFF2-40B4-BE49-F238E27FC236}">
                <a16:creationId xmlns:a16="http://schemas.microsoft.com/office/drawing/2014/main" id="{7786FFFE-5A89-4D14-F5F8-16FD636A0ECD}"/>
              </a:ext>
            </a:extLst>
          </p:cNvPr>
          <p:cNvSpPr/>
          <p:nvPr userDrawn="1"/>
        </p:nvSpPr>
        <p:spPr>
          <a:xfrm>
            <a:off x="6779053" y="3100534"/>
            <a:ext cx="3494544" cy="3494544"/>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1234440" y="438912"/>
            <a:ext cx="6208776" cy="932688"/>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1234439" y="1849437"/>
            <a:ext cx="5544613" cy="4094159"/>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6980989" y="3302470"/>
            <a:ext cx="3090672" cy="3090672"/>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270743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84631" y="539496"/>
            <a:ext cx="8330115" cy="713232"/>
          </a:xfrm>
        </p:spPr>
        <p:txBody>
          <a:bodyPr/>
          <a:lstStyle>
            <a:lvl1pPr algn="l">
              <a:defRPr/>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FF746E9F-2474-0415-BFE5-17B651EBFFA4}"/>
              </a:ext>
            </a:extLst>
          </p:cNvPr>
          <p:cNvSpPr>
            <a:spLocks noGrp="1"/>
          </p:cNvSpPr>
          <p:nvPr>
            <p:ph sz="quarter" idx="10"/>
          </p:nvPr>
        </p:nvSpPr>
        <p:spPr>
          <a:xfrm>
            <a:off x="484632" y="1709928"/>
            <a:ext cx="4636008" cy="4094159"/>
          </a:xfrm>
        </p:spPr>
        <p:txBody>
          <a:bodyPr/>
          <a:lstStyle>
            <a:lvl1pPr marL="0" indent="0">
              <a:lnSpc>
                <a:spcPct val="150000"/>
              </a:lnSpc>
              <a:buNone/>
              <a:defRPr sz="1600"/>
            </a:lvl1pPr>
            <a:lvl2pPr marL="228600" indent="-228600">
              <a:buFont typeface="Courier New" panose="02070309020205020404" pitchFamily="49" charset="0"/>
              <a:buChar char="o"/>
              <a:defRPr sz="1600"/>
            </a:lvl2pPr>
            <a:lvl3pPr marL="457200" indent="-228600">
              <a:buFont typeface="Courier New" panose="02070309020205020404" pitchFamily="49" charset="0"/>
              <a:buChar char="o"/>
              <a:defRPr sz="1400"/>
            </a:lvl3pPr>
            <a:lvl4pPr marL="685800" indent="-228600">
              <a:buFont typeface="Courier New" panose="02070309020205020404" pitchFamily="49" charset="0"/>
              <a:buChar char="o"/>
              <a:defRPr sz="1200"/>
            </a:lvl4pPr>
            <a:lvl5pPr marL="914400" indent="-228600">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795A142-1596-74CD-CE55-ED7D16557202}"/>
              </a:ext>
            </a:extLst>
          </p:cNvPr>
          <p:cNvSpPr>
            <a:spLocks noGrp="1"/>
          </p:cNvSpPr>
          <p:nvPr>
            <p:ph type="dt" sz="half" idx="11"/>
          </p:nvPr>
        </p:nvSpPr>
        <p:spPr/>
        <p:txBody>
          <a:bodyPr/>
          <a:lstStyle/>
          <a:p>
            <a:r>
              <a:rPr lang="en-US" dirty="0"/>
              <a:t>20XX</a:t>
            </a:r>
          </a:p>
        </p:txBody>
      </p:sp>
      <p:sp>
        <p:nvSpPr>
          <p:cNvPr id="4" name="Footer Placeholder 3">
            <a:extLst>
              <a:ext uri="{FF2B5EF4-FFF2-40B4-BE49-F238E27FC236}">
                <a16:creationId xmlns:a16="http://schemas.microsoft.com/office/drawing/2014/main" id="{D63486CB-7CEE-AEFE-BD1F-D5ECDF86AC7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44B6C5B5-5FF6-BA69-B3EB-2D313DB34293}"/>
              </a:ext>
            </a:extLst>
          </p:cNvPr>
          <p:cNvSpPr>
            <a:spLocks noGrp="1"/>
          </p:cNvSpPr>
          <p:nvPr>
            <p:ph type="sldNum" sz="quarter" idx="13"/>
          </p:nvPr>
        </p:nvSpPr>
        <p:spPr/>
        <p:txBody>
          <a:bodyPr/>
          <a:lstStyle>
            <a:lvl1pPr>
              <a:defRPr>
                <a:solidFill>
                  <a:schemeClr val="tx1"/>
                </a:solidFill>
              </a:defRPr>
            </a:lvl1pPr>
          </a:lstStyle>
          <a:p>
            <a:fld id="{B776CE9F-4BD8-A748-847B-B97BB3C5BACA}" type="slidenum">
              <a:rPr lang="en-US" smtClean="0"/>
              <a:pPr/>
              <a:t>‹#›</a:t>
            </a:fld>
            <a:endParaRPr lang="en-US" dirty="0"/>
          </a:p>
        </p:txBody>
      </p:sp>
      <p:sp>
        <p:nvSpPr>
          <p:cNvPr id="10" name="Freeform 21">
            <a:extLst>
              <a:ext uri="{FF2B5EF4-FFF2-40B4-BE49-F238E27FC236}">
                <a16:creationId xmlns:a16="http://schemas.microsoft.com/office/drawing/2014/main" id="{AA11C240-F4B7-3E31-B8FE-45758ECEFADD}"/>
              </a:ext>
            </a:extLst>
          </p:cNvPr>
          <p:cNvSpPr/>
          <p:nvPr userDrawn="1"/>
        </p:nvSpPr>
        <p:spPr>
          <a:xfrm>
            <a:off x="6656897" y="2194243"/>
            <a:ext cx="2157850" cy="4279674"/>
          </a:xfrm>
          <a:custGeom>
            <a:avLst/>
            <a:gdLst>
              <a:gd name="connsiteX0" fmla="*/ 1078925 w 2157850"/>
              <a:gd name="connsiteY0" fmla="*/ 0 h 4262645"/>
              <a:gd name="connsiteX1" fmla="*/ 2157850 w 2157850"/>
              <a:gd name="connsiteY1" fmla="*/ 1078925 h 4262645"/>
              <a:gd name="connsiteX2" fmla="*/ 2157849 w 2157850"/>
              <a:gd name="connsiteY2" fmla="*/ 4262645 h 4262645"/>
              <a:gd name="connsiteX3" fmla="*/ 0 w 2157850"/>
              <a:gd name="connsiteY3" fmla="*/ 4262645 h 4262645"/>
              <a:gd name="connsiteX4" fmla="*/ 0 w 2157850"/>
              <a:gd name="connsiteY4" fmla="*/ 1078925 h 4262645"/>
              <a:gd name="connsiteX5" fmla="*/ 1078925 w 2157850"/>
              <a:gd name="connsiteY5" fmla="*/ 0 h 426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850" h="4262645">
                <a:moveTo>
                  <a:pt x="1078925" y="0"/>
                </a:moveTo>
                <a:cubicBezTo>
                  <a:pt x="1674799" y="0"/>
                  <a:pt x="2157850" y="483051"/>
                  <a:pt x="2157850" y="1078925"/>
                </a:cubicBezTo>
                <a:lnTo>
                  <a:pt x="2157849" y="4262645"/>
                </a:lnTo>
                <a:lnTo>
                  <a:pt x="0" y="4262645"/>
                </a:lnTo>
                <a:lnTo>
                  <a:pt x="0" y="1078925"/>
                </a:lnTo>
                <a:cubicBezTo>
                  <a:pt x="0" y="483051"/>
                  <a:pt x="483051" y="0"/>
                  <a:pt x="1078925" y="0"/>
                </a:cubicBezTo>
                <a:close/>
              </a:path>
            </a:pathLst>
          </a:cu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ounded Rectangle 13">
            <a:extLst>
              <a:ext uri="{FF2B5EF4-FFF2-40B4-BE49-F238E27FC236}">
                <a16:creationId xmlns:a16="http://schemas.microsoft.com/office/drawing/2014/main" id="{6DEC92F6-5ECE-F44A-1D1F-927CF5EC7D9C}"/>
              </a:ext>
            </a:extLst>
          </p:cNvPr>
          <p:cNvSpPr/>
          <p:nvPr userDrawn="1"/>
        </p:nvSpPr>
        <p:spPr>
          <a:xfrm>
            <a:off x="9411334" y="648233"/>
            <a:ext cx="2157849" cy="5561533"/>
          </a:xfrm>
          <a:prstGeom prst="roundRect">
            <a:avLst>
              <a:gd name="adj" fmla="val 5000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128966A6-EBB8-CA9B-6B39-A25293F2F141}"/>
              </a:ext>
            </a:extLst>
          </p:cNvPr>
          <p:cNvSpPr>
            <a:spLocks noGrp="1"/>
          </p:cNvSpPr>
          <p:nvPr>
            <p:ph type="pic" sz="quarter" idx="14"/>
          </p:nvPr>
        </p:nvSpPr>
        <p:spPr>
          <a:xfrm>
            <a:off x="6798562" y="2357689"/>
            <a:ext cx="1874520" cy="4119470"/>
          </a:xfrm>
          <a:custGeom>
            <a:avLst/>
            <a:gdLst>
              <a:gd name="connsiteX0" fmla="*/ 937260 w 1874520"/>
              <a:gd name="connsiteY0" fmla="*/ 0 h 4119470"/>
              <a:gd name="connsiteX1" fmla="*/ 1874520 w 1874520"/>
              <a:gd name="connsiteY1" fmla="*/ 937260 h 4119470"/>
              <a:gd name="connsiteX2" fmla="*/ 1874519 w 1874520"/>
              <a:gd name="connsiteY2" fmla="*/ 4119470 h 4119470"/>
              <a:gd name="connsiteX3" fmla="*/ 0 w 1874520"/>
              <a:gd name="connsiteY3" fmla="*/ 4119470 h 4119470"/>
              <a:gd name="connsiteX4" fmla="*/ 0 w 1874520"/>
              <a:gd name="connsiteY4" fmla="*/ 937260 h 4119470"/>
              <a:gd name="connsiteX5" fmla="*/ 937260 w 1874520"/>
              <a:gd name="connsiteY5" fmla="*/ 0 h 41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520" h="4119470">
                <a:moveTo>
                  <a:pt x="937260" y="0"/>
                </a:moveTo>
                <a:cubicBezTo>
                  <a:pt x="1454894" y="0"/>
                  <a:pt x="1874520" y="419626"/>
                  <a:pt x="1874520" y="937260"/>
                </a:cubicBezTo>
                <a:lnTo>
                  <a:pt x="1874519" y="4119470"/>
                </a:lnTo>
                <a:lnTo>
                  <a:pt x="0" y="4119470"/>
                </a:lnTo>
                <a:lnTo>
                  <a:pt x="0" y="937260"/>
                </a:lnTo>
                <a:cubicBezTo>
                  <a:pt x="0" y="419626"/>
                  <a:pt x="419626" y="0"/>
                  <a:pt x="937260" y="0"/>
                </a:cubicBezTo>
                <a:close/>
              </a:path>
            </a:pathLst>
          </a:custGeom>
          <a:ln w="12700">
            <a:solidFill>
              <a:schemeClr val="tx1"/>
            </a:solidFill>
          </a:ln>
        </p:spPr>
        <p:txBody>
          <a:bodyPr wrap="square" anchor="ctr">
            <a:noAutofit/>
          </a:bodyPr>
          <a:lstStyle>
            <a:lvl1pPr marL="0" indent="0" algn="ctr">
              <a:buNone/>
              <a:defRPr sz="1400"/>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59BA7C64-D6D8-47D4-38A4-3247DC70F1FF}"/>
              </a:ext>
            </a:extLst>
          </p:cNvPr>
          <p:cNvSpPr>
            <a:spLocks noGrp="1"/>
          </p:cNvSpPr>
          <p:nvPr>
            <p:ph type="pic" sz="quarter" idx="15"/>
          </p:nvPr>
        </p:nvSpPr>
        <p:spPr>
          <a:xfrm>
            <a:off x="9552998" y="832103"/>
            <a:ext cx="1874520" cy="5193793"/>
          </a:xfrm>
          <a:custGeom>
            <a:avLst/>
            <a:gdLst>
              <a:gd name="connsiteX0" fmla="*/ 937260 w 1874520"/>
              <a:gd name="connsiteY0" fmla="*/ 0 h 5193793"/>
              <a:gd name="connsiteX1" fmla="*/ 1874520 w 1874520"/>
              <a:gd name="connsiteY1" fmla="*/ 937260 h 5193793"/>
              <a:gd name="connsiteX2" fmla="*/ 1874519 w 1874520"/>
              <a:gd name="connsiteY2" fmla="*/ 4256533 h 5193793"/>
              <a:gd name="connsiteX3" fmla="*/ 937259 w 1874520"/>
              <a:gd name="connsiteY3" fmla="*/ 5193793 h 5193793"/>
              <a:gd name="connsiteX4" fmla="*/ 937260 w 1874520"/>
              <a:gd name="connsiteY4" fmla="*/ 5193792 h 5193793"/>
              <a:gd name="connsiteX5" fmla="*/ 0 w 1874520"/>
              <a:gd name="connsiteY5" fmla="*/ 4256532 h 5193793"/>
              <a:gd name="connsiteX6" fmla="*/ 0 w 1874520"/>
              <a:gd name="connsiteY6" fmla="*/ 937260 h 5193793"/>
              <a:gd name="connsiteX7" fmla="*/ 937260 w 1874520"/>
              <a:gd name="connsiteY7" fmla="*/ 0 h 519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520" h="5193793">
                <a:moveTo>
                  <a:pt x="937260" y="0"/>
                </a:moveTo>
                <a:cubicBezTo>
                  <a:pt x="1454894" y="0"/>
                  <a:pt x="1874520" y="419626"/>
                  <a:pt x="1874520" y="937260"/>
                </a:cubicBezTo>
                <a:cubicBezTo>
                  <a:pt x="1874520" y="2043684"/>
                  <a:pt x="1874519" y="3150109"/>
                  <a:pt x="1874519" y="4256533"/>
                </a:cubicBezTo>
                <a:cubicBezTo>
                  <a:pt x="1874519" y="4774167"/>
                  <a:pt x="1454893" y="5193793"/>
                  <a:pt x="937259" y="5193793"/>
                </a:cubicBezTo>
                <a:lnTo>
                  <a:pt x="937260" y="5193792"/>
                </a:lnTo>
                <a:cubicBezTo>
                  <a:pt x="419626" y="5193792"/>
                  <a:pt x="0" y="4774166"/>
                  <a:pt x="0" y="4256532"/>
                </a:cubicBezTo>
                <a:lnTo>
                  <a:pt x="0" y="937260"/>
                </a:lnTo>
                <a:cubicBezTo>
                  <a:pt x="0" y="419626"/>
                  <a:pt x="419626" y="0"/>
                  <a:pt x="937260" y="0"/>
                </a:cubicBezTo>
                <a:close/>
              </a:path>
            </a:pathLst>
          </a:custGeom>
          <a:ln w="12700">
            <a:solidFill>
              <a:schemeClr val="tx1"/>
            </a:solidFill>
          </a:ln>
        </p:spPr>
        <p:txBody>
          <a:bodyPr vert="horz" wrap="square" lIns="91440" tIns="45720" rIns="91440" bIns="45720" rtlCol="0" anchor="ctr">
            <a:noAutofit/>
          </a:bodyPr>
          <a:lstStyle>
            <a:lvl1pPr>
              <a:defRPr lang="en-US" sz="14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88758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D4A631-0C9D-1751-49E2-ED23EE2FD54C}"/>
              </a:ext>
            </a:extLst>
          </p:cNvPr>
          <p:cNvSpPr/>
          <p:nvPr userDrawn="1"/>
        </p:nvSpPr>
        <p:spPr>
          <a:xfrm>
            <a:off x="1434154" y="5224465"/>
            <a:ext cx="9323693" cy="648464"/>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7DAFD34-8B3E-5999-6911-7AF71ADD2545}"/>
              </a:ext>
            </a:extLst>
          </p:cNvPr>
          <p:cNvSpPr/>
          <p:nvPr userDrawn="1"/>
        </p:nvSpPr>
        <p:spPr>
          <a:xfrm>
            <a:off x="1434154" y="1889355"/>
            <a:ext cx="9323693" cy="2939463"/>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A63CAF35-A996-EB2E-4006-C3C9CE8BFE1A}"/>
              </a:ext>
            </a:extLst>
          </p:cNvPr>
          <p:cNvSpPr>
            <a:spLocks noGrp="1"/>
          </p:cNvSpPr>
          <p:nvPr>
            <p:ph type="pic" sz="quarter" idx="13"/>
          </p:nvPr>
        </p:nvSpPr>
        <p:spPr>
          <a:xfrm>
            <a:off x="0" y="0"/>
            <a:ext cx="12192000" cy="6858000"/>
          </a:xfrm>
          <a:custGeom>
            <a:avLst/>
            <a:gdLst>
              <a:gd name="connsiteX0" fmla="*/ 1434154 w 12192000"/>
              <a:gd name="connsiteY0" fmla="*/ 5224465 h 6858000"/>
              <a:gd name="connsiteX1" fmla="*/ 1434154 w 12192000"/>
              <a:gd name="connsiteY1" fmla="*/ 5872929 h 6858000"/>
              <a:gd name="connsiteX2" fmla="*/ 10757847 w 12192000"/>
              <a:gd name="connsiteY2" fmla="*/ 5872929 h 6858000"/>
              <a:gd name="connsiteX3" fmla="*/ 10757847 w 12192000"/>
              <a:gd name="connsiteY3" fmla="*/ 5224465 h 6858000"/>
              <a:gd name="connsiteX4" fmla="*/ 1434154 w 12192000"/>
              <a:gd name="connsiteY4" fmla="*/ 1889355 h 6858000"/>
              <a:gd name="connsiteX5" fmla="*/ 1434154 w 12192000"/>
              <a:gd name="connsiteY5" fmla="*/ 4828818 h 6858000"/>
              <a:gd name="connsiteX6" fmla="*/ 10757847 w 12192000"/>
              <a:gd name="connsiteY6" fmla="*/ 4828818 h 6858000"/>
              <a:gd name="connsiteX7" fmla="*/ 10757847 w 12192000"/>
              <a:gd name="connsiteY7" fmla="*/ 188935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434154" y="5224465"/>
                </a:moveTo>
                <a:lnTo>
                  <a:pt x="1434154" y="5872929"/>
                </a:lnTo>
                <a:lnTo>
                  <a:pt x="10757847" y="5872929"/>
                </a:lnTo>
                <a:lnTo>
                  <a:pt x="10757847" y="5224465"/>
                </a:lnTo>
                <a:close/>
                <a:moveTo>
                  <a:pt x="1434154" y="1889355"/>
                </a:moveTo>
                <a:lnTo>
                  <a:pt x="1434154" y="4828818"/>
                </a:lnTo>
                <a:lnTo>
                  <a:pt x="10757847" y="4828818"/>
                </a:lnTo>
                <a:lnTo>
                  <a:pt x="10757847" y="1889355"/>
                </a:lnTo>
                <a:close/>
                <a:moveTo>
                  <a:pt x="0" y="0"/>
                </a:moveTo>
                <a:lnTo>
                  <a:pt x="12192000" y="0"/>
                </a:lnTo>
                <a:lnTo>
                  <a:pt x="12192000" y="6858000"/>
                </a:lnTo>
                <a:lnTo>
                  <a:pt x="0" y="6858000"/>
                </a:lnTo>
                <a:close/>
              </a:path>
            </a:pathLst>
          </a:custGeom>
        </p:spPr>
        <p:txBody>
          <a:bodyPr wrap="square">
            <a:noAutofit/>
          </a:bodyPr>
          <a:lstStyle>
            <a:lvl1pPr marL="0" indent="0" algn="ctr">
              <a:buNone/>
              <a:defRPr sz="16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8390130-2A06-F9EE-2060-953B27394103}"/>
              </a:ext>
            </a:extLst>
          </p:cNvPr>
          <p:cNvCxnSpPr>
            <a:cxnSpLocks/>
          </p:cNvCxnSpPr>
          <p:nvPr userDrawn="1"/>
        </p:nvCxnSpPr>
        <p:spPr>
          <a:xfrm>
            <a:off x="1789176" y="5562197"/>
            <a:ext cx="86136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EBAFF85-BA63-AEEF-8DF0-E072A51970BC}"/>
              </a:ext>
            </a:extLst>
          </p:cNvPr>
          <p:cNvSpPr>
            <a:spLocks noGrp="1"/>
          </p:cNvSpPr>
          <p:nvPr>
            <p:ph type="body" idx="1"/>
          </p:nvPr>
        </p:nvSpPr>
        <p:spPr>
          <a:xfrm>
            <a:off x="3960876" y="5294376"/>
            <a:ext cx="4270248" cy="521208"/>
          </a:xfrm>
          <a:solidFill>
            <a:schemeClr val="accent4"/>
          </a:solidFill>
        </p:spPr>
        <p:txBody>
          <a:bodyPr anchor="ctr"/>
          <a:lstStyle>
            <a:lvl1pPr marL="0" indent="0" algn="ctr">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Rectangle 16">
            <a:extLst>
              <a:ext uri="{FF2B5EF4-FFF2-40B4-BE49-F238E27FC236}">
                <a16:creationId xmlns:a16="http://schemas.microsoft.com/office/drawing/2014/main" id="{653C8BA8-2082-EEAD-7670-E3C6FB475885}"/>
              </a:ext>
            </a:extLst>
          </p:cNvPr>
          <p:cNvSpPr/>
          <p:nvPr userDrawn="1"/>
        </p:nvSpPr>
        <p:spPr>
          <a:xfrm>
            <a:off x="1789904" y="2246555"/>
            <a:ext cx="8612192" cy="2225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D5EC2-0037-064B-0676-7354391A90B4}"/>
              </a:ext>
            </a:extLst>
          </p:cNvPr>
          <p:cNvSpPr>
            <a:spLocks noGrp="1"/>
          </p:cNvSpPr>
          <p:nvPr>
            <p:ph type="title"/>
          </p:nvPr>
        </p:nvSpPr>
        <p:spPr>
          <a:xfrm>
            <a:off x="2077212" y="2871216"/>
            <a:ext cx="8037576" cy="932688"/>
          </a:xfrm>
        </p:spPr>
        <p:txBody>
          <a:bodyPr anchor="b"/>
          <a:lstStyle>
            <a:lvl1pPr>
              <a:defRPr sz="5400"/>
            </a:lvl1pPr>
          </a:lstStyle>
          <a:p>
            <a:r>
              <a:rPr lang="en-US"/>
              <a:t>Click to edit Master title style</a:t>
            </a:r>
            <a:endParaRPr lang="en-US" dirty="0"/>
          </a:p>
        </p:txBody>
      </p:sp>
    </p:spTree>
    <p:extLst>
      <p:ext uri="{BB962C8B-B14F-4D97-AF65-F5344CB8AC3E}">
        <p14:creationId xmlns:p14="http://schemas.microsoft.com/office/powerpoint/2010/main" val="318601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A28A3-0265-DBB1-7405-7BC7B8DB4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E2CCA-57E1-3CD5-CB3A-4E88546B59FA}"/>
              </a:ext>
            </a:extLst>
          </p:cNvPr>
          <p:cNvSpPr>
            <a:spLocks noGrp="1"/>
          </p:cNvSpPr>
          <p:nvPr>
            <p:ph idx="1"/>
          </p:nvPr>
        </p:nvSpPr>
        <p:spPr>
          <a:xfrm>
            <a:off x="731520" y="1947672"/>
            <a:ext cx="10716768" cy="4096512"/>
          </a:xfrm>
        </p:spPr>
        <p:txBody>
          <a:bodyPr/>
          <a:lstStyle>
            <a:lvl1pPr marL="228600" indent="-228600">
              <a:buFont typeface="Courier New" panose="02070309020205020404" pitchFamily="49" charset="0"/>
              <a:buChar char="o"/>
              <a:defRPr sz="1400"/>
            </a:lvl1pPr>
            <a:lvl2pPr marL="685800" indent="-228600">
              <a:buFont typeface="Courier New" panose="02070309020205020404" pitchFamily="49" charset="0"/>
              <a:buChar char="o"/>
              <a:defRPr sz="1400"/>
            </a:lvl2pPr>
            <a:lvl3pPr marL="1143000" indent="-228600">
              <a:buFont typeface="Courier New" panose="02070309020205020404" pitchFamily="49" charset="0"/>
              <a:buChar char="o"/>
              <a:defRPr sz="1400"/>
            </a:lvl3pPr>
            <a:lvl4pPr marL="1600200" indent="-228600">
              <a:buFont typeface="Courier New" panose="02070309020205020404" pitchFamily="49" charset="0"/>
              <a:buChar char="o"/>
              <a:defRPr sz="1400"/>
            </a:lvl4pPr>
            <a:lvl5pPr marL="211455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49FE8BE-7037-989B-BA01-91002FC5ECF9}"/>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D780E78-63C6-D063-2A9D-4D3E8591DB3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C2C2DEF-D85A-9741-CC7E-70E77DA6A0BE}"/>
              </a:ext>
            </a:extLst>
          </p:cNvPr>
          <p:cNvSpPr>
            <a:spLocks noGrp="1"/>
          </p:cNvSpPr>
          <p:nvPr>
            <p:ph type="sldNum" sz="quarter" idx="12"/>
          </p:nvPr>
        </p:nvSpPr>
        <p:spPr/>
        <p:txBody>
          <a:bodyPr/>
          <a:lstStyle/>
          <a:p>
            <a:fld id="{B776CE9F-4BD8-A748-847B-B97BB3C5BACA}" type="slidenum">
              <a:rPr lang="en-US" smtClean="0"/>
              <a:t>‹#›</a:t>
            </a:fld>
            <a:endParaRPr lang="en-US" dirty="0"/>
          </a:p>
        </p:txBody>
      </p:sp>
    </p:spTree>
    <p:extLst>
      <p:ext uri="{BB962C8B-B14F-4D97-AF65-F5344CB8AC3E}">
        <p14:creationId xmlns:p14="http://schemas.microsoft.com/office/powerpoint/2010/main" val="337504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DD7715A-A9D6-1D99-DFAC-6777A5F9734C}"/>
              </a:ext>
            </a:extLst>
          </p:cNvPr>
          <p:cNvCxnSpPr>
            <a:cxnSpLocks/>
          </p:cNvCxnSpPr>
          <p:nvPr userDrawn="1"/>
        </p:nvCxnSpPr>
        <p:spPr>
          <a:xfrm>
            <a:off x="590550" y="525294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1CA92112-F2CD-2349-A469-434C3582A131}"/>
              </a:ext>
            </a:extLst>
          </p:cNvPr>
          <p:cNvSpPr>
            <a:spLocks noGrp="1"/>
          </p:cNvSpPr>
          <p:nvPr>
            <p:ph type="pic" sz="quarter" idx="11"/>
          </p:nvPr>
        </p:nvSpPr>
        <p:spPr>
          <a:xfrm>
            <a:off x="10902696" y="0"/>
            <a:ext cx="1289304" cy="6857999"/>
          </a:xfrm>
          <a:custGeom>
            <a:avLst/>
            <a:gdLst>
              <a:gd name="connsiteX0" fmla="*/ 0 w 1289304"/>
              <a:gd name="connsiteY0" fmla="*/ 0 h 6857999"/>
              <a:gd name="connsiteX1" fmla="*/ 1289304 w 1289304"/>
              <a:gd name="connsiteY1" fmla="*/ 0 h 6857999"/>
              <a:gd name="connsiteX2" fmla="*/ 1289304 w 1289304"/>
              <a:gd name="connsiteY2" fmla="*/ 6857999 h 6857999"/>
              <a:gd name="connsiteX3" fmla="*/ 0 w 1289304"/>
              <a:gd name="connsiteY3" fmla="*/ 6857999 h 6857999"/>
              <a:gd name="connsiteX4" fmla="*/ 0 w 1289304"/>
              <a:gd name="connsiteY4" fmla="*/ 6013338 h 6857999"/>
              <a:gd name="connsiteX5" fmla="*/ 49800 w 1289304"/>
              <a:gd name="connsiteY5" fmla="*/ 5989348 h 6857999"/>
              <a:gd name="connsiteX6" fmla="*/ 885349 w 1289304"/>
              <a:gd name="connsiteY6" fmla="*/ 4585477 h 6857999"/>
              <a:gd name="connsiteX7" fmla="*/ 49800 w 1289304"/>
              <a:gd name="connsiteY7" fmla="*/ 3181606 h 6857999"/>
              <a:gd name="connsiteX8" fmla="*/ 0 w 1289304"/>
              <a:gd name="connsiteY8" fmla="*/ 31576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6857999">
                <a:moveTo>
                  <a:pt x="0" y="0"/>
                </a:moveTo>
                <a:lnTo>
                  <a:pt x="1289304" y="0"/>
                </a:lnTo>
                <a:lnTo>
                  <a:pt x="1289304" y="6857999"/>
                </a:lnTo>
                <a:lnTo>
                  <a:pt x="0" y="6857999"/>
                </a:lnTo>
                <a:lnTo>
                  <a:pt x="0" y="6013338"/>
                </a:lnTo>
                <a:lnTo>
                  <a:pt x="49800" y="5989348"/>
                </a:lnTo>
                <a:cubicBezTo>
                  <a:pt x="547491" y="5718986"/>
                  <a:pt x="885349" y="5191687"/>
                  <a:pt x="885349" y="4585477"/>
                </a:cubicBezTo>
                <a:cubicBezTo>
                  <a:pt x="885349" y="3979267"/>
                  <a:pt x="547491" y="3451968"/>
                  <a:pt x="49800" y="3181606"/>
                </a:cubicBezTo>
                <a:lnTo>
                  <a:pt x="0" y="3157616"/>
                </a:lnTo>
                <a:close/>
              </a:path>
            </a:pathLst>
          </a:custGeom>
        </p:spPr>
        <p:txBody>
          <a:bodyPr wrap="square"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131D4E4F-FFC8-081B-876A-5F0DB01B24C7}"/>
              </a:ext>
            </a:extLst>
          </p:cNvPr>
          <p:cNvSpPr>
            <a:spLocks noGrp="1"/>
          </p:cNvSpPr>
          <p:nvPr>
            <p:ph type="title"/>
          </p:nvPr>
        </p:nvSpPr>
        <p:spPr>
          <a:xfrm>
            <a:off x="448056" y="877824"/>
            <a:ext cx="8046720" cy="3721608"/>
          </a:xfrm>
        </p:spPr>
        <p:txBody>
          <a:bodyPr/>
          <a:lstStyle>
            <a:lvl1pPr algn="l">
              <a:lnSpc>
                <a:spcPct val="100000"/>
              </a:lnSpc>
              <a:defRPr/>
            </a:lvl1pPr>
          </a:lstStyle>
          <a:p>
            <a:r>
              <a:rPr lang="en-US"/>
              <a:t>Click to edit Master title style</a:t>
            </a:r>
            <a:endParaRPr lang="en-US" dirty="0"/>
          </a:p>
        </p:txBody>
      </p:sp>
      <p:sp>
        <p:nvSpPr>
          <p:cNvPr id="5" name="Oval 4">
            <a:extLst>
              <a:ext uri="{FF2B5EF4-FFF2-40B4-BE49-F238E27FC236}">
                <a16:creationId xmlns:a16="http://schemas.microsoft.com/office/drawing/2014/main" id="{CB6213F1-CBAB-52BD-793A-9A2FD828EF80}"/>
              </a:ext>
            </a:extLst>
          </p:cNvPr>
          <p:cNvSpPr/>
          <p:nvPr userDrawn="1"/>
        </p:nvSpPr>
        <p:spPr>
          <a:xfrm>
            <a:off x="8594909" y="2988909"/>
            <a:ext cx="3193136" cy="3193136"/>
          </a:xfrm>
          <a:prstGeom prst="ellipse">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1B5DE1F7-9A8F-6381-6E57-67C4979D2978}"/>
              </a:ext>
            </a:extLst>
          </p:cNvPr>
          <p:cNvSpPr>
            <a:spLocks noGrp="1"/>
          </p:cNvSpPr>
          <p:nvPr>
            <p:ph type="pic" sz="quarter" idx="12"/>
          </p:nvPr>
        </p:nvSpPr>
        <p:spPr>
          <a:xfrm>
            <a:off x="8774157" y="3168157"/>
            <a:ext cx="2834640" cy="2834640"/>
          </a:xfrm>
          <a:custGeom>
            <a:avLst/>
            <a:gdLst>
              <a:gd name="connsiteX0" fmla="*/ 1545336 w 3090672"/>
              <a:gd name="connsiteY0" fmla="*/ 0 h 3090672"/>
              <a:gd name="connsiteX1" fmla="*/ 3090672 w 3090672"/>
              <a:gd name="connsiteY1" fmla="*/ 1545336 h 3090672"/>
              <a:gd name="connsiteX2" fmla="*/ 1545336 w 3090672"/>
              <a:gd name="connsiteY2" fmla="*/ 3090672 h 3090672"/>
              <a:gd name="connsiteX3" fmla="*/ 0 w 3090672"/>
              <a:gd name="connsiteY3" fmla="*/ 1545336 h 3090672"/>
              <a:gd name="connsiteX4" fmla="*/ 1545336 w 3090672"/>
              <a:gd name="connsiteY4" fmla="*/ 0 h 309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672" h="3090672">
                <a:moveTo>
                  <a:pt x="1545336" y="0"/>
                </a:moveTo>
                <a:cubicBezTo>
                  <a:pt x="2398802" y="0"/>
                  <a:pt x="3090672" y="691870"/>
                  <a:pt x="3090672" y="1545336"/>
                </a:cubicBezTo>
                <a:cubicBezTo>
                  <a:pt x="3090672" y="2398802"/>
                  <a:pt x="2398802" y="3090672"/>
                  <a:pt x="1545336" y="3090672"/>
                </a:cubicBezTo>
                <a:cubicBezTo>
                  <a:pt x="691870" y="3090672"/>
                  <a:pt x="0" y="2398802"/>
                  <a:pt x="0" y="1545336"/>
                </a:cubicBezTo>
                <a:cubicBezTo>
                  <a:pt x="0" y="691870"/>
                  <a:pt x="691870" y="0"/>
                  <a:pt x="1545336" y="0"/>
                </a:cubicBezTo>
                <a:close/>
              </a:path>
            </a:pathLst>
          </a:custGeom>
          <a:ln>
            <a:solidFill>
              <a:schemeClr val="tx1"/>
            </a:solidFill>
          </a:ln>
        </p:spPr>
        <p:txBody>
          <a:bodyPr wrap="square" anchor="ctr">
            <a:noAutofit/>
          </a:bodyPr>
          <a:lstStyle>
            <a:lvl1pPr marL="0" indent="0" algn="ctr">
              <a:buNone/>
              <a:defRPr sz="1600"/>
            </a:lvl1pPr>
          </a:lstStyle>
          <a:p>
            <a:r>
              <a:rPr lang="en-US"/>
              <a:t>Click icon to add picture</a:t>
            </a:r>
            <a:endParaRPr lang="en-US" dirty="0"/>
          </a:p>
        </p:txBody>
      </p:sp>
      <p:sp>
        <p:nvSpPr>
          <p:cNvPr id="7" name="Subtitle 2">
            <a:extLst>
              <a:ext uri="{FF2B5EF4-FFF2-40B4-BE49-F238E27FC236}">
                <a16:creationId xmlns:a16="http://schemas.microsoft.com/office/drawing/2014/main" id="{7739B4AC-0C9E-671F-73C8-DA165ED67022}"/>
              </a:ext>
            </a:extLst>
          </p:cNvPr>
          <p:cNvSpPr>
            <a:spLocks noGrp="1"/>
          </p:cNvSpPr>
          <p:nvPr>
            <p:ph type="subTitle" idx="1"/>
          </p:nvPr>
        </p:nvSpPr>
        <p:spPr>
          <a:xfrm>
            <a:off x="484632" y="4645152"/>
            <a:ext cx="2944368" cy="402336"/>
          </a:xfrm>
          <a:solidFill>
            <a:schemeClr val="accent4"/>
          </a:solidFill>
        </p:spPr>
        <p:txBody>
          <a:bodyPr>
            <a:noAutofit/>
          </a:bodyPr>
          <a:lstStyle>
            <a:lvl1pPr marL="0" indent="0" algn="l">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6449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8597"/>
            <a:ext cx="12188952" cy="2130552"/>
          </a:xfrm>
          <a:custGeom>
            <a:avLst/>
            <a:gdLst>
              <a:gd name="connsiteX0" fmla="*/ 0 w 12188952"/>
              <a:gd name="connsiteY0" fmla="*/ 0 h 2130552"/>
              <a:gd name="connsiteX1" fmla="*/ 12188952 w 12188952"/>
              <a:gd name="connsiteY1" fmla="*/ 0 h 2130552"/>
              <a:gd name="connsiteX2" fmla="*/ 12188952 w 12188952"/>
              <a:gd name="connsiteY2" fmla="*/ 2130552 h 2130552"/>
              <a:gd name="connsiteX3" fmla="*/ 11609690 w 12188952"/>
              <a:gd name="connsiteY3" fmla="*/ 2130552 h 2130552"/>
              <a:gd name="connsiteX4" fmla="*/ 11609690 w 12188952"/>
              <a:gd name="connsiteY4" fmla="*/ 303706 h 2130552"/>
              <a:gd name="connsiteX5" fmla="*/ 9232250 w 12188952"/>
              <a:gd name="connsiteY5" fmla="*/ 303706 h 2130552"/>
              <a:gd name="connsiteX6" fmla="*/ 9232250 w 12188952"/>
              <a:gd name="connsiteY6" fmla="*/ 2130552 h 2130552"/>
              <a:gd name="connsiteX7" fmla="*/ 8737338 w 12188952"/>
              <a:gd name="connsiteY7" fmla="*/ 2130552 h 2130552"/>
              <a:gd name="connsiteX8" fmla="*/ 8737338 w 12188952"/>
              <a:gd name="connsiteY8" fmla="*/ 319204 h 2130552"/>
              <a:gd name="connsiteX9" fmla="*/ 8737338 w 12188952"/>
              <a:gd name="connsiteY9" fmla="*/ 303706 h 2130552"/>
              <a:gd name="connsiteX10" fmla="*/ 6359898 w 12188952"/>
              <a:gd name="connsiteY10" fmla="*/ 303706 h 2130552"/>
              <a:gd name="connsiteX11" fmla="*/ 6359898 w 12188952"/>
              <a:gd name="connsiteY11" fmla="*/ 319204 h 2130552"/>
              <a:gd name="connsiteX12" fmla="*/ 6359898 w 12188952"/>
              <a:gd name="connsiteY12" fmla="*/ 2130552 h 2130552"/>
              <a:gd name="connsiteX13" fmla="*/ 5864985 w 12188952"/>
              <a:gd name="connsiteY13" fmla="*/ 2130552 h 2130552"/>
              <a:gd name="connsiteX14" fmla="*/ 5864985 w 12188952"/>
              <a:gd name="connsiteY14" fmla="*/ 314038 h 2130552"/>
              <a:gd name="connsiteX15" fmla="*/ 5864985 w 12188952"/>
              <a:gd name="connsiteY15" fmla="*/ 303706 h 2130552"/>
              <a:gd name="connsiteX16" fmla="*/ 3487545 w 12188952"/>
              <a:gd name="connsiteY16" fmla="*/ 303706 h 2130552"/>
              <a:gd name="connsiteX17" fmla="*/ 3487545 w 12188952"/>
              <a:gd name="connsiteY17" fmla="*/ 314038 h 2130552"/>
              <a:gd name="connsiteX18" fmla="*/ 3487545 w 12188952"/>
              <a:gd name="connsiteY18" fmla="*/ 2130552 h 2130552"/>
              <a:gd name="connsiteX19" fmla="*/ 2992632 w 12188952"/>
              <a:gd name="connsiteY19" fmla="*/ 2130552 h 2130552"/>
              <a:gd name="connsiteX20" fmla="*/ 2992632 w 12188952"/>
              <a:gd name="connsiteY20" fmla="*/ 308872 h 2130552"/>
              <a:gd name="connsiteX21" fmla="*/ 615192 w 12188952"/>
              <a:gd name="connsiteY21" fmla="*/ 308872 h 2130552"/>
              <a:gd name="connsiteX22" fmla="*/ 615192 w 12188952"/>
              <a:gd name="connsiteY22" fmla="*/ 2130552 h 2130552"/>
              <a:gd name="connsiteX23" fmla="*/ 0 w 12188952"/>
              <a:gd name="connsiteY23" fmla="*/ 2130552 h 213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88952" h="2130552">
                <a:moveTo>
                  <a:pt x="0" y="0"/>
                </a:moveTo>
                <a:lnTo>
                  <a:pt x="12188952" y="0"/>
                </a:lnTo>
                <a:lnTo>
                  <a:pt x="12188952" y="2130552"/>
                </a:lnTo>
                <a:lnTo>
                  <a:pt x="11609690" y="2130552"/>
                </a:lnTo>
                <a:lnTo>
                  <a:pt x="11609690" y="303706"/>
                </a:lnTo>
                <a:lnTo>
                  <a:pt x="9232250" y="303706"/>
                </a:lnTo>
                <a:lnTo>
                  <a:pt x="9232250" y="2130552"/>
                </a:lnTo>
                <a:lnTo>
                  <a:pt x="8737338" y="2130552"/>
                </a:lnTo>
                <a:lnTo>
                  <a:pt x="8737338" y="319204"/>
                </a:lnTo>
                <a:lnTo>
                  <a:pt x="8737338" y="303706"/>
                </a:lnTo>
                <a:lnTo>
                  <a:pt x="6359898" y="303706"/>
                </a:lnTo>
                <a:lnTo>
                  <a:pt x="6359898" y="319204"/>
                </a:lnTo>
                <a:lnTo>
                  <a:pt x="6359898" y="2130552"/>
                </a:lnTo>
                <a:lnTo>
                  <a:pt x="5864985" y="2130552"/>
                </a:lnTo>
                <a:lnTo>
                  <a:pt x="5864985" y="314038"/>
                </a:lnTo>
                <a:lnTo>
                  <a:pt x="5864985" y="303706"/>
                </a:lnTo>
                <a:lnTo>
                  <a:pt x="3487545" y="303706"/>
                </a:lnTo>
                <a:lnTo>
                  <a:pt x="3487545" y="314038"/>
                </a:lnTo>
                <a:lnTo>
                  <a:pt x="3487545" y="2130552"/>
                </a:lnTo>
                <a:lnTo>
                  <a:pt x="2992632" y="2130552"/>
                </a:lnTo>
                <a:lnTo>
                  <a:pt x="2992632" y="308872"/>
                </a:lnTo>
                <a:lnTo>
                  <a:pt x="615192" y="308872"/>
                </a:lnTo>
                <a:lnTo>
                  <a:pt x="615192" y="2130552"/>
                </a:lnTo>
                <a:lnTo>
                  <a:pt x="0" y="2130552"/>
                </a:lnTo>
                <a:close/>
              </a:path>
            </a:pathLst>
          </a:custGeom>
        </p:spPr>
        <p:txBody>
          <a:bodyPr wrap="square">
            <a:no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596142"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213200"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340848"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468495" y="2382303"/>
            <a:ext cx="2377440" cy="23774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838458"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710811"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583164"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455516" y="2624619"/>
            <a:ext cx="1892808" cy="1892808"/>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87769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715383"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587736" y="5001768"/>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456420" y="4995055"/>
            <a:ext cx="1883664" cy="365760"/>
          </a:xfrm>
        </p:spPr>
        <p:txBody>
          <a:bodyPr anchor="ctr"/>
          <a:lstStyle>
            <a:lvl1pPr marL="0" indent="0" algn="ctr">
              <a:lnSpc>
                <a:spcPct val="100000"/>
              </a:lnSpc>
              <a:spcBef>
                <a:spcPts val="0"/>
              </a:spcBef>
              <a:buNone/>
              <a:defRPr sz="1800" b="1" cap="all" spc="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87769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715383"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587736"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456420" y="5477256"/>
            <a:ext cx="1883664" cy="365760"/>
          </a:xfrm>
        </p:spPr>
        <p:txBody>
          <a:bodyPr anchor="t"/>
          <a:lstStyle>
            <a:lvl1pPr marL="0" indent="0" algn="ctr">
              <a:lnSpc>
                <a:spcPct val="100000"/>
              </a:lnSpc>
              <a:spcBef>
                <a:spcPts val="0"/>
              </a:spcBef>
              <a:buNone/>
              <a:defRPr sz="1400" b="0" cap="none" spc="0" baseline="0">
                <a:latin typeface="+mn-lt"/>
              </a:defRPr>
            </a:lvl1pPr>
          </a:lstStyle>
          <a:p>
            <a:pPr lvl="0"/>
            <a:r>
              <a:rPr lang="en-US"/>
              <a:t>Click to edit Master text styles</a:t>
            </a:r>
          </a:p>
        </p:txBody>
      </p:sp>
    </p:spTree>
    <p:extLst>
      <p:ext uri="{BB962C8B-B14F-4D97-AF65-F5344CB8AC3E}">
        <p14:creationId xmlns:p14="http://schemas.microsoft.com/office/powerpoint/2010/main" val="219313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37CF5505-6B6A-48E5-4975-2D3C5B735E22}"/>
              </a:ext>
            </a:extLst>
          </p:cNvPr>
          <p:cNvSpPr/>
          <p:nvPr userDrawn="1"/>
        </p:nvSpPr>
        <p:spPr>
          <a:xfrm>
            <a:off x="859536"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205CAC1-7E1B-02CD-1894-8E1B2435F15E}"/>
              </a:ext>
            </a:extLst>
          </p:cNvPr>
          <p:cNvSpPr/>
          <p:nvPr userDrawn="1"/>
        </p:nvSpPr>
        <p:spPr>
          <a:xfrm>
            <a:off x="9473184"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AC60B15-4ACB-C28D-352E-000AEA2C5356}"/>
              </a:ext>
            </a:extLst>
          </p:cNvPr>
          <p:cNvSpPr/>
          <p:nvPr userDrawn="1"/>
        </p:nvSpPr>
        <p:spPr>
          <a:xfrm>
            <a:off x="6601968"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9FEE9F7-D771-4EFD-C9C4-3E9D3A7F5EDC}"/>
              </a:ext>
            </a:extLst>
          </p:cNvPr>
          <p:cNvSpPr/>
          <p:nvPr userDrawn="1"/>
        </p:nvSpPr>
        <p:spPr>
          <a:xfrm>
            <a:off x="3730752" y="1316736"/>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25">
            <a:extLst>
              <a:ext uri="{FF2B5EF4-FFF2-40B4-BE49-F238E27FC236}">
                <a16:creationId xmlns:a16="http://schemas.microsoft.com/office/drawing/2014/main" id="{5D79FB56-06D0-0403-1382-8CC187396650}"/>
              </a:ext>
            </a:extLst>
          </p:cNvPr>
          <p:cNvSpPr>
            <a:spLocks noGrp="1"/>
          </p:cNvSpPr>
          <p:nvPr>
            <p:ph type="pic" sz="quarter" idx="14"/>
          </p:nvPr>
        </p:nvSpPr>
        <p:spPr>
          <a:xfrm>
            <a:off x="1005840"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7" name="Picture Placeholder 25">
            <a:extLst>
              <a:ext uri="{FF2B5EF4-FFF2-40B4-BE49-F238E27FC236}">
                <a16:creationId xmlns:a16="http://schemas.microsoft.com/office/drawing/2014/main" id="{761AD9FA-7307-5761-D0BA-429414231D6E}"/>
              </a:ext>
            </a:extLst>
          </p:cNvPr>
          <p:cNvSpPr>
            <a:spLocks noGrp="1"/>
          </p:cNvSpPr>
          <p:nvPr>
            <p:ph type="pic" sz="quarter" idx="15"/>
          </p:nvPr>
        </p:nvSpPr>
        <p:spPr>
          <a:xfrm>
            <a:off x="3877056"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8" name="Picture Placeholder 25">
            <a:extLst>
              <a:ext uri="{FF2B5EF4-FFF2-40B4-BE49-F238E27FC236}">
                <a16:creationId xmlns:a16="http://schemas.microsoft.com/office/drawing/2014/main" id="{E90A1BAD-3EF2-3649-1433-36CC16B0077A}"/>
              </a:ext>
            </a:extLst>
          </p:cNvPr>
          <p:cNvSpPr>
            <a:spLocks noGrp="1"/>
          </p:cNvSpPr>
          <p:nvPr>
            <p:ph type="pic" sz="quarter" idx="16"/>
          </p:nvPr>
        </p:nvSpPr>
        <p:spPr>
          <a:xfrm>
            <a:off x="6748272"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9" name="Picture Placeholder 25">
            <a:extLst>
              <a:ext uri="{FF2B5EF4-FFF2-40B4-BE49-F238E27FC236}">
                <a16:creationId xmlns:a16="http://schemas.microsoft.com/office/drawing/2014/main" id="{29620C04-A949-59BD-DB48-2D9657D56D93}"/>
              </a:ext>
            </a:extLst>
          </p:cNvPr>
          <p:cNvSpPr>
            <a:spLocks noGrp="1"/>
          </p:cNvSpPr>
          <p:nvPr>
            <p:ph type="pic" sz="quarter" idx="17"/>
          </p:nvPr>
        </p:nvSpPr>
        <p:spPr>
          <a:xfrm>
            <a:off x="9619488" y="1463040"/>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3F66E54D-8BCB-94BE-96AC-1DF03BC8E380}"/>
              </a:ext>
            </a:extLst>
          </p:cNvPr>
          <p:cNvSpPr>
            <a:spLocks noGrp="1"/>
          </p:cNvSpPr>
          <p:nvPr>
            <p:ph type="body" sz="quarter" idx="18"/>
          </p:nvPr>
        </p:nvSpPr>
        <p:spPr>
          <a:xfrm>
            <a:off x="551871"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565E13D5-A494-5C7B-7D8B-ACC5A9CC2B38}"/>
              </a:ext>
            </a:extLst>
          </p:cNvPr>
          <p:cNvSpPr>
            <a:spLocks noGrp="1"/>
          </p:cNvSpPr>
          <p:nvPr>
            <p:ph type="body" sz="quarter" idx="19"/>
          </p:nvPr>
        </p:nvSpPr>
        <p:spPr>
          <a:xfrm>
            <a:off x="3425459"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A5E9E9DB-B904-0E52-F36E-875DEF5561C6}"/>
              </a:ext>
            </a:extLst>
          </p:cNvPr>
          <p:cNvSpPr>
            <a:spLocks noGrp="1"/>
          </p:cNvSpPr>
          <p:nvPr>
            <p:ph type="body" sz="quarter" idx="20"/>
          </p:nvPr>
        </p:nvSpPr>
        <p:spPr>
          <a:xfrm>
            <a:off x="6299047"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0AFAB388-1703-05B3-FF78-8BD61D0DBF60}"/>
              </a:ext>
            </a:extLst>
          </p:cNvPr>
          <p:cNvSpPr>
            <a:spLocks noGrp="1"/>
          </p:cNvSpPr>
          <p:nvPr>
            <p:ph type="body" sz="quarter" idx="21"/>
          </p:nvPr>
        </p:nvSpPr>
        <p:spPr>
          <a:xfrm>
            <a:off x="9172635" y="3310128"/>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620451"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8505B010-0DE0-160A-8F55-99CBBD0B51C0}"/>
              </a:ext>
            </a:extLst>
          </p:cNvPr>
          <p:cNvSpPr>
            <a:spLocks noGrp="1"/>
          </p:cNvSpPr>
          <p:nvPr>
            <p:ph type="body" sz="quarter" idx="23"/>
          </p:nvPr>
        </p:nvSpPr>
        <p:spPr>
          <a:xfrm>
            <a:off x="3494039"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B587A03F-BE4E-C7A4-28CD-3B4C581E5537}"/>
              </a:ext>
            </a:extLst>
          </p:cNvPr>
          <p:cNvSpPr>
            <a:spLocks noGrp="1"/>
          </p:cNvSpPr>
          <p:nvPr>
            <p:ph type="body" sz="quarter" idx="24"/>
          </p:nvPr>
        </p:nvSpPr>
        <p:spPr>
          <a:xfrm>
            <a:off x="6367627"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AAE93713-B7D7-8AA5-A8BF-59C7A0F464F2}"/>
              </a:ext>
            </a:extLst>
          </p:cNvPr>
          <p:cNvSpPr>
            <a:spLocks noGrp="1"/>
          </p:cNvSpPr>
          <p:nvPr>
            <p:ph type="body" sz="quarter" idx="25"/>
          </p:nvPr>
        </p:nvSpPr>
        <p:spPr>
          <a:xfrm>
            <a:off x="9241215" y="3547872"/>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6" name="Rectangle 5">
            <a:extLst>
              <a:ext uri="{FF2B5EF4-FFF2-40B4-BE49-F238E27FC236}">
                <a16:creationId xmlns:a16="http://schemas.microsoft.com/office/drawing/2014/main" id="{D2694D5D-D114-545E-8968-EE52F1FAACD9}"/>
              </a:ext>
            </a:extLst>
          </p:cNvPr>
          <p:cNvSpPr/>
          <p:nvPr userDrawn="1"/>
        </p:nvSpPr>
        <p:spPr>
          <a:xfrm>
            <a:off x="891094"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1F0EA9-F152-D4A8-60CA-876313A12A0F}"/>
              </a:ext>
            </a:extLst>
          </p:cNvPr>
          <p:cNvSpPr/>
          <p:nvPr userDrawn="1"/>
        </p:nvSpPr>
        <p:spPr>
          <a:xfrm>
            <a:off x="9504742"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29A927-D447-C6DB-D0DF-295C86F7F543}"/>
              </a:ext>
            </a:extLst>
          </p:cNvPr>
          <p:cNvSpPr/>
          <p:nvPr userDrawn="1"/>
        </p:nvSpPr>
        <p:spPr>
          <a:xfrm>
            <a:off x="6633526"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6B43E8A-FF02-8CD2-CA08-4C1AE2DC9896}"/>
              </a:ext>
            </a:extLst>
          </p:cNvPr>
          <p:cNvSpPr/>
          <p:nvPr userDrawn="1"/>
        </p:nvSpPr>
        <p:spPr>
          <a:xfrm>
            <a:off x="3762310" y="4046638"/>
            <a:ext cx="1920240" cy="192024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25">
            <a:extLst>
              <a:ext uri="{FF2B5EF4-FFF2-40B4-BE49-F238E27FC236}">
                <a16:creationId xmlns:a16="http://schemas.microsoft.com/office/drawing/2014/main" id="{3132BE3B-1EE9-7716-ECB5-8BC0B89EAEBF}"/>
              </a:ext>
            </a:extLst>
          </p:cNvPr>
          <p:cNvSpPr>
            <a:spLocks noGrp="1"/>
          </p:cNvSpPr>
          <p:nvPr>
            <p:ph type="pic" sz="quarter" idx="26"/>
          </p:nvPr>
        </p:nvSpPr>
        <p:spPr>
          <a:xfrm>
            <a:off x="1037398"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1" name="Picture Placeholder 25">
            <a:extLst>
              <a:ext uri="{FF2B5EF4-FFF2-40B4-BE49-F238E27FC236}">
                <a16:creationId xmlns:a16="http://schemas.microsoft.com/office/drawing/2014/main" id="{FE921522-E652-E53C-FF12-51A48357AF8D}"/>
              </a:ext>
            </a:extLst>
          </p:cNvPr>
          <p:cNvSpPr>
            <a:spLocks noGrp="1"/>
          </p:cNvSpPr>
          <p:nvPr>
            <p:ph type="pic" sz="quarter" idx="27"/>
          </p:nvPr>
        </p:nvSpPr>
        <p:spPr>
          <a:xfrm>
            <a:off x="3908614"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25" name="Picture Placeholder 25">
            <a:extLst>
              <a:ext uri="{FF2B5EF4-FFF2-40B4-BE49-F238E27FC236}">
                <a16:creationId xmlns:a16="http://schemas.microsoft.com/office/drawing/2014/main" id="{214CB254-16F9-3553-594E-EB218F232065}"/>
              </a:ext>
            </a:extLst>
          </p:cNvPr>
          <p:cNvSpPr>
            <a:spLocks noGrp="1"/>
          </p:cNvSpPr>
          <p:nvPr>
            <p:ph type="pic" sz="quarter" idx="28"/>
          </p:nvPr>
        </p:nvSpPr>
        <p:spPr>
          <a:xfrm>
            <a:off x="6779830"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0" name="Picture Placeholder 25">
            <a:extLst>
              <a:ext uri="{FF2B5EF4-FFF2-40B4-BE49-F238E27FC236}">
                <a16:creationId xmlns:a16="http://schemas.microsoft.com/office/drawing/2014/main" id="{7A9EC28A-341B-93AD-0878-FD6FB1FA09A8}"/>
              </a:ext>
            </a:extLst>
          </p:cNvPr>
          <p:cNvSpPr>
            <a:spLocks noGrp="1"/>
          </p:cNvSpPr>
          <p:nvPr>
            <p:ph type="pic" sz="quarter" idx="29"/>
          </p:nvPr>
        </p:nvSpPr>
        <p:spPr>
          <a:xfrm>
            <a:off x="9651046" y="4192942"/>
            <a:ext cx="1627632" cy="1627632"/>
          </a:xfrm>
          <a:ln w="12700">
            <a:solidFill>
              <a:schemeClr val="tx1"/>
            </a:solidFill>
          </a:ln>
        </p:spPr>
        <p:txBody>
          <a:bodyPr anchor="ctr"/>
          <a:lstStyle>
            <a:lvl1pPr marL="0" indent="0" algn="ctr">
              <a:buNone/>
              <a:defRPr sz="1200"/>
            </a:lvl1pPr>
          </a:lstStyle>
          <a:p>
            <a:r>
              <a:rPr lang="en-US"/>
              <a:t>Click icon to add picture</a:t>
            </a:r>
            <a:endParaRPr lang="en-US" dirty="0"/>
          </a:p>
        </p:txBody>
      </p:sp>
      <p:sp>
        <p:nvSpPr>
          <p:cNvPr id="31" name="Text Placeholder 6">
            <a:extLst>
              <a:ext uri="{FF2B5EF4-FFF2-40B4-BE49-F238E27FC236}">
                <a16:creationId xmlns:a16="http://schemas.microsoft.com/office/drawing/2014/main" id="{F9600B41-7AC1-4AB3-D477-3DED96C45DA5}"/>
              </a:ext>
            </a:extLst>
          </p:cNvPr>
          <p:cNvSpPr>
            <a:spLocks noGrp="1"/>
          </p:cNvSpPr>
          <p:nvPr>
            <p:ph type="body" sz="quarter" idx="30"/>
          </p:nvPr>
        </p:nvSpPr>
        <p:spPr>
          <a:xfrm>
            <a:off x="583429"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2" name="Text Placeholder 6">
            <a:extLst>
              <a:ext uri="{FF2B5EF4-FFF2-40B4-BE49-F238E27FC236}">
                <a16:creationId xmlns:a16="http://schemas.microsoft.com/office/drawing/2014/main" id="{F047050C-D925-8024-FE84-059D6ED498B8}"/>
              </a:ext>
            </a:extLst>
          </p:cNvPr>
          <p:cNvSpPr>
            <a:spLocks noGrp="1"/>
          </p:cNvSpPr>
          <p:nvPr>
            <p:ph type="body" sz="quarter" idx="31"/>
          </p:nvPr>
        </p:nvSpPr>
        <p:spPr>
          <a:xfrm>
            <a:off x="3457017"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3" name="Text Placeholder 6">
            <a:extLst>
              <a:ext uri="{FF2B5EF4-FFF2-40B4-BE49-F238E27FC236}">
                <a16:creationId xmlns:a16="http://schemas.microsoft.com/office/drawing/2014/main" id="{FA98DD5A-5CCF-06EC-A37C-6B8F73DEA24B}"/>
              </a:ext>
            </a:extLst>
          </p:cNvPr>
          <p:cNvSpPr>
            <a:spLocks noGrp="1"/>
          </p:cNvSpPr>
          <p:nvPr>
            <p:ph type="body" sz="quarter" idx="32"/>
          </p:nvPr>
        </p:nvSpPr>
        <p:spPr>
          <a:xfrm>
            <a:off x="6330605"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4" name="Text Placeholder 6">
            <a:extLst>
              <a:ext uri="{FF2B5EF4-FFF2-40B4-BE49-F238E27FC236}">
                <a16:creationId xmlns:a16="http://schemas.microsoft.com/office/drawing/2014/main" id="{36E51CF1-6CE1-4C2B-B0F3-E27AC9D8E07B}"/>
              </a:ext>
            </a:extLst>
          </p:cNvPr>
          <p:cNvSpPr>
            <a:spLocks noGrp="1"/>
          </p:cNvSpPr>
          <p:nvPr>
            <p:ph type="body" sz="quarter" idx="33"/>
          </p:nvPr>
        </p:nvSpPr>
        <p:spPr>
          <a:xfrm>
            <a:off x="9204193" y="6040030"/>
            <a:ext cx="2542032" cy="265176"/>
          </a:xfrm>
        </p:spPr>
        <p:txBody>
          <a:bodyPr anchor="ctr"/>
          <a:lstStyle>
            <a:lvl1pPr marL="0" indent="0" algn="ctr">
              <a:lnSpc>
                <a:spcPct val="100000"/>
              </a:lnSpc>
              <a:spcBef>
                <a:spcPts val="0"/>
              </a:spcBef>
              <a:buNone/>
              <a:defRPr sz="1600" b="1" cap="all" spc="20" baseline="0">
                <a:latin typeface="+mj-lt"/>
              </a:defRPr>
            </a:lvl1pPr>
          </a:lstStyle>
          <a:p>
            <a:pPr lvl="0"/>
            <a:r>
              <a:rPr lang="en-US"/>
              <a:t>Click to edit Master text styles</a:t>
            </a:r>
          </a:p>
        </p:txBody>
      </p:sp>
      <p:sp>
        <p:nvSpPr>
          <p:cNvPr id="35" name="Text Placeholder 6">
            <a:extLst>
              <a:ext uri="{FF2B5EF4-FFF2-40B4-BE49-F238E27FC236}">
                <a16:creationId xmlns:a16="http://schemas.microsoft.com/office/drawing/2014/main" id="{2E220CFE-09FA-9F6C-0140-22550E40408B}"/>
              </a:ext>
            </a:extLst>
          </p:cNvPr>
          <p:cNvSpPr>
            <a:spLocks noGrp="1"/>
          </p:cNvSpPr>
          <p:nvPr>
            <p:ph type="body" sz="quarter" idx="34"/>
          </p:nvPr>
        </p:nvSpPr>
        <p:spPr>
          <a:xfrm>
            <a:off x="620451"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6" name="Text Placeholder 6">
            <a:extLst>
              <a:ext uri="{FF2B5EF4-FFF2-40B4-BE49-F238E27FC236}">
                <a16:creationId xmlns:a16="http://schemas.microsoft.com/office/drawing/2014/main" id="{2CD098FD-F755-DEEF-961D-C2CD950DD44B}"/>
              </a:ext>
            </a:extLst>
          </p:cNvPr>
          <p:cNvSpPr>
            <a:spLocks noGrp="1"/>
          </p:cNvSpPr>
          <p:nvPr>
            <p:ph type="body" sz="quarter" idx="35"/>
          </p:nvPr>
        </p:nvSpPr>
        <p:spPr>
          <a:xfrm>
            <a:off x="3494039"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7" name="Text Placeholder 6">
            <a:extLst>
              <a:ext uri="{FF2B5EF4-FFF2-40B4-BE49-F238E27FC236}">
                <a16:creationId xmlns:a16="http://schemas.microsoft.com/office/drawing/2014/main" id="{7B8F406E-5772-0785-778D-9C3A53DF0139}"/>
              </a:ext>
            </a:extLst>
          </p:cNvPr>
          <p:cNvSpPr>
            <a:spLocks noGrp="1"/>
          </p:cNvSpPr>
          <p:nvPr>
            <p:ph type="body" sz="quarter" idx="36"/>
          </p:nvPr>
        </p:nvSpPr>
        <p:spPr>
          <a:xfrm>
            <a:off x="6367627"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
        <p:nvSpPr>
          <p:cNvPr id="38" name="Text Placeholder 6">
            <a:extLst>
              <a:ext uri="{FF2B5EF4-FFF2-40B4-BE49-F238E27FC236}">
                <a16:creationId xmlns:a16="http://schemas.microsoft.com/office/drawing/2014/main" id="{FD8160AF-264D-1536-7344-9E2C417A0791}"/>
              </a:ext>
            </a:extLst>
          </p:cNvPr>
          <p:cNvSpPr>
            <a:spLocks noGrp="1"/>
          </p:cNvSpPr>
          <p:nvPr>
            <p:ph type="body" sz="quarter" idx="37"/>
          </p:nvPr>
        </p:nvSpPr>
        <p:spPr>
          <a:xfrm>
            <a:off x="9241215" y="6281928"/>
            <a:ext cx="2404872" cy="265176"/>
          </a:xfrm>
        </p:spPr>
        <p:txBody>
          <a:bodyPr anchor="ctr"/>
          <a:lstStyle>
            <a:lvl1pPr marL="0" indent="0" algn="ctr">
              <a:lnSpc>
                <a:spcPct val="100000"/>
              </a:lnSpc>
              <a:spcBef>
                <a:spcPts val="0"/>
              </a:spcBef>
              <a:buNone/>
              <a:defRPr sz="1400" b="0" cap="none" spc="20" baseline="0">
                <a:latin typeface="+mn-lt"/>
              </a:defRPr>
            </a:lvl1pPr>
          </a:lstStyle>
          <a:p>
            <a:pPr lvl="0"/>
            <a:r>
              <a:rPr lang="en-US"/>
              <a:t>Click to edit Master text styles</a:t>
            </a:r>
          </a:p>
        </p:txBody>
      </p:sp>
    </p:spTree>
    <p:extLst>
      <p:ext uri="{BB962C8B-B14F-4D97-AF65-F5344CB8AC3E}">
        <p14:creationId xmlns:p14="http://schemas.microsoft.com/office/powerpoint/2010/main" val="260737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8801671-5354-25B9-AE33-6658E5653412}"/>
              </a:ext>
            </a:extLst>
          </p:cNvPr>
          <p:cNvSpPr>
            <a:spLocks noGrp="1"/>
          </p:cNvSpPr>
          <p:nvPr>
            <p:ph type="pic" sz="quarter" idx="13"/>
          </p:nvPr>
        </p:nvSpPr>
        <p:spPr>
          <a:xfrm>
            <a:off x="-19050" y="2075688"/>
            <a:ext cx="12188952" cy="1417320"/>
          </a:xfrm>
          <a:prstGeom prst="rect">
            <a:avLst/>
          </a:prstGeom>
        </p:spPr>
        <p:txBody>
          <a:bodyPr wrap="square">
            <a:noAutofit/>
          </a:bodyPr>
          <a:lstStyle>
            <a:lvl1pPr marL="0" indent="0" algn="ctr">
              <a:buNone/>
              <a:defRPr sz="18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0351F93D-D965-F520-0596-E03E472A49E5}"/>
              </a:ext>
            </a:extLst>
          </p:cNvPr>
          <p:cNvSpPr>
            <a:spLocks noGrp="1"/>
          </p:cNvSpPr>
          <p:nvPr>
            <p:ph type="body" sz="quarter" idx="18"/>
          </p:nvPr>
        </p:nvSpPr>
        <p:spPr>
          <a:xfrm>
            <a:off x="571500"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4171600-BED0-74AC-E859-D58783F02246}"/>
              </a:ext>
            </a:extLst>
          </p:cNvPr>
          <p:cNvSpPr>
            <a:spLocks noGrp="1"/>
          </p:cNvSpPr>
          <p:nvPr>
            <p:ph type="title"/>
          </p:nvPr>
        </p:nvSpPr>
        <p:spPr>
          <a:xfrm>
            <a:off x="585216" y="548640"/>
            <a:ext cx="11000232" cy="713232"/>
          </a:xfrm>
        </p:spPr>
        <p:txBody>
          <a:bodyPr lIns="91440" tIns="45720" rIns="91440" bIns="45720"/>
          <a:lstStyle/>
          <a:p>
            <a:r>
              <a:rPr lang="en-US"/>
              <a:t>Click to edit Master title style</a:t>
            </a:r>
          </a:p>
        </p:txBody>
      </p:sp>
      <p:sp>
        <p:nvSpPr>
          <p:cNvPr id="3" name="Date Placeholder 2">
            <a:extLst>
              <a:ext uri="{FF2B5EF4-FFF2-40B4-BE49-F238E27FC236}">
                <a16:creationId xmlns:a16="http://schemas.microsoft.com/office/drawing/2014/main" id="{F8A0642D-F9B7-ABDD-56F1-C71B524A7900}"/>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2CF20FC0-560E-9B91-B06D-87FEC1642A37}"/>
              </a:ext>
            </a:extLst>
          </p:cNvPr>
          <p:cNvSpPr>
            <a:spLocks noGrp="1"/>
          </p:cNvSpPr>
          <p:nvPr>
            <p:ph type="sldNum" sz="quarter" idx="11"/>
          </p:nvPr>
        </p:nvSpPr>
        <p:spPr/>
        <p:txBody>
          <a:body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2AD479E1-9472-4ACD-160F-8E0AF3DC343D}"/>
              </a:ext>
            </a:extLst>
          </p:cNvPr>
          <p:cNvSpPr>
            <a:spLocks noGrp="1"/>
          </p:cNvSpPr>
          <p:nvPr>
            <p:ph type="ftr" sz="quarter" idx="12"/>
          </p:nvPr>
        </p:nvSpPr>
        <p:spPr/>
        <p:txBody>
          <a:bodyPr/>
          <a:lstStyle/>
          <a:p>
            <a:r>
              <a:rPr lang="en-US" dirty="0"/>
              <a:t>Presentation title</a:t>
            </a:r>
          </a:p>
        </p:txBody>
      </p:sp>
      <p:sp>
        <p:nvSpPr>
          <p:cNvPr id="11" name="Text Placeholder 6">
            <a:extLst>
              <a:ext uri="{FF2B5EF4-FFF2-40B4-BE49-F238E27FC236}">
                <a16:creationId xmlns:a16="http://schemas.microsoft.com/office/drawing/2014/main" id="{BC0F7A7B-C617-73EF-C258-1DE68E292A55}"/>
              </a:ext>
            </a:extLst>
          </p:cNvPr>
          <p:cNvSpPr>
            <a:spLocks noGrp="1"/>
          </p:cNvSpPr>
          <p:nvPr>
            <p:ph type="body" sz="quarter" idx="22"/>
          </p:nvPr>
        </p:nvSpPr>
        <p:spPr>
          <a:xfrm>
            <a:off x="576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18" name="Text Placeholder 17">
            <a:extLst>
              <a:ext uri="{FF2B5EF4-FFF2-40B4-BE49-F238E27FC236}">
                <a16:creationId xmlns:a16="http://schemas.microsoft.com/office/drawing/2014/main" id="{97B23B82-FE48-691B-0614-E1EBC6726660}"/>
              </a:ext>
            </a:extLst>
          </p:cNvPr>
          <p:cNvSpPr>
            <a:spLocks noGrp="1"/>
          </p:cNvSpPr>
          <p:nvPr>
            <p:ph type="body" sz="quarter" idx="26"/>
          </p:nvPr>
        </p:nvSpPr>
        <p:spPr>
          <a:xfrm>
            <a:off x="2858643"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C38ADFA-DB10-BC5C-BC22-FDE36D0C70D8}"/>
              </a:ext>
            </a:extLst>
          </p:cNvPr>
          <p:cNvSpPr>
            <a:spLocks noGrp="1"/>
          </p:cNvSpPr>
          <p:nvPr>
            <p:ph type="body" sz="quarter" idx="27"/>
          </p:nvPr>
        </p:nvSpPr>
        <p:spPr>
          <a:xfrm>
            <a:off x="5145786"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21" name="Text Placeholder 20">
            <a:extLst>
              <a:ext uri="{FF2B5EF4-FFF2-40B4-BE49-F238E27FC236}">
                <a16:creationId xmlns:a16="http://schemas.microsoft.com/office/drawing/2014/main" id="{23303E63-49FF-BF6A-65B2-B3791D5E8E92}"/>
              </a:ext>
            </a:extLst>
          </p:cNvPr>
          <p:cNvSpPr>
            <a:spLocks noGrp="1"/>
          </p:cNvSpPr>
          <p:nvPr>
            <p:ph type="body" sz="quarter" idx="28"/>
          </p:nvPr>
        </p:nvSpPr>
        <p:spPr>
          <a:xfrm>
            <a:off x="7432929"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0" name="Text Placeholder 29">
            <a:extLst>
              <a:ext uri="{FF2B5EF4-FFF2-40B4-BE49-F238E27FC236}">
                <a16:creationId xmlns:a16="http://schemas.microsoft.com/office/drawing/2014/main" id="{019BCBF8-9A0B-77E4-5DF7-8CD785D7591D}"/>
              </a:ext>
            </a:extLst>
          </p:cNvPr>
          <p:cNvSpPr>
            <a:spLocks noGrp="1"/>
          </p:cNvSpPr>
          <p:nvPr>
            <p:ph type="body" sz="quarter" idx="30"/>
          </p:nvPr>
        </p:nvSpPr>
        <p:spPr>
          <a:xfrm>
            <a:off x="9720072" y="2327104"/>
            <a:ext cx="1828979" cy="914489"/>
          </a:xfrm>
          <a:custGeom>
            <a:avLst/>
            <a:gdLst>
              <a:gd name="connsiteX0" fmla="*/ 91449 w 1828979"/>
              <a:gd name="connsiteY0" fmla="*/ 0 h 914489"/>
              <a:gd name="connsiteX1" fmla="*/ 1737530 w 1828979"/>
              <a:gd name="connsiteY1" fmla="*/ 0 h 914489"/>
              <a:gd name="connsiteX2" fmla="*/ 1828979 w 1828979"/>
              <a:gd name="connsiteY2" fmla="*/ 91449 h 914489"/>
              <a:gd name="connsiteX3" fmla="*/ 1828979 w 1828979"/>
              <a:gd name="connsiteY3" fmla="*/ 823040 h 914489"/>
              <a:gd name="connsiteX4" fmla="*/ 1737530 w 1828979"/>
              <a:gd name="connsiteY4" fmla="*/ 914489 h 914489"/>
              <a:gd name="connsiteX5" fmla="*/ 91449 w 1828979"/>
              <a:gd name="connsiteY5" fmla="*/ 914489 h 914489"/>
              <a:gd name="connsiteX6" fmla="*/ 0 w 1828979"/>
              <a:gd name="connsiteY6" fmla="*/ 823040 h 914489"/>
              <a:gd name="connsiteX7" fmla="*/ 0 w 1828979"/>
              <a:gd name="connsiteY7" fmla="*/ 91449 h 914489"/>
              <a:gd name="connsiteX8" fmla="*/ 91449 w 1828979"/>
              <a:gd name="connsiteY8" fmla="*/ 0 h 91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979" h="914489">
                <a:moveTo>
                  <a:pt x="91449" y="0"/>
                </a:moveTo>
                <a:lnTo>
                  <a:pt x="1737530" y="0"/>
                </a:lnTo>
                <a:cubicBezTo>
                  <a:pt x="1788036" y="0"/>
                  <a:pt x="1828979" y="40943"/>
                  <a:pt x="1828979" y="91449"/>
                </a:cubicBezTo>
                <a:lnTo>
                  <a:pt x="1828979" y="823040"/>
                </a:lnTo>
                <a:cubicBezTo>
                  <a:pt x="1828979" y="873546"/>
                  <a:pt x="1788036" y="914489"/>
                  <a:pt x="1737530" y="914489"/>
                </a:cubicBezTo>
                <a:lnTo>
                  <a:pt x="91449" y="914489"/>
                </a:lnTo>
                <a:cubicBezTo>
                  <a:pt x="40943" y="914489"/>
                  <a:pt x="0" y="873546"/>
                  <a:pt x="0" y="823040"/>
                </a:cubicBezTo>
                <a:lnTo>
                  <a:pt x="0" y="91449"/>
                </a:lnTo>
                <a:cubicBezTo>
                  <a:pt x="0" y="40943"/>
                  <a:pt x="40943" y="0"/>
                  <a:pt x="91449" y="0"/>
                </a:cubicBezTo>
                <a:close/>
              </a:path>
            </a:pathLst>
          </a:custGeom>
          <a:solidFill>
            <a:schemeClr val="accent2"/>
          </a:solidFill>
        </p:spPr>
        <p:txBody>
          <a:bodyPr wrap="square" anchor="ctr">
            <a:noAutofit/>
          </a:bodyPr>
          <a:lstStyle>
            <a:lvl1pPr marL="0" indent="0" algn="ctr">
              <a:lnSpc>
                <a:spcPct val="100000"/>
              </a:lnSpc>
              <a:spcBef>
                <a:spcPts val="0"/>
              </a:spcBef>
              <a:buNone/>
              <a:defRPr sz="1800" b="1" cap="none" spc="0" baseline="0">
                <a:solidFill>
                  <a:schemeClr val="bg1"/>
                </a:solidFill>
                <a:latin typeface="+mj-lt"/>
              </a:defRPr>
            </a:lvl1pPr>
          </a:lstStyle>
          <a:p>
            <a:pPr lvl="0"/>
            <a:r>
              <a:rPr lang="en-US"/>
              <a:t>Click to edit Master text styles</a:t>
            </a:r>
          </a:p>
        </p:txBody>
      </p:sp>
      <p:sp>
        <p:nvSpPr>
          <p:cNvPr id="31" name="Text Placeholder 6">
            <a:extLst>
              <a:ext uri="{FF2B5EF4-FFF2-40B4-BE49-F238E27FC236}">
                <a16:creationId xmlns:a16="http://schemas.microsoft.com/office/drawing/2014/main" id="{370E1F27-CA25-CC83-8648-BD2FF6566290}"/>
              </a:ext>
            </a:extLst>
          </p:cNvPr>
          <p:cNvSpPr>
            <a:spLocks noGrp="1"/>
          </p:cNvSpPr>
          <p:nvPr>
            <p:ph type="body" sz="quarter" idx="31"/>
          </p:nvPr>
        </p:nvSpPr>
        <p:spPr>
          <a:xfrm>
            <a:off x="2862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2" name="Text Placeholder 6">
            <a:extLst>
              <a:ext uri="{FF2B5EF4-FFF2-40B4-BE49-F238E27FC236}">
                <a16:creationId xmlns:a16="http://schemas.microsoft.com/office/drawing/2014/main" id="{06E2DAC1-4D59-B9A9-D3E3-8469F6A80648}"/>
              </a:ext>
            </a:extLst>
          </p:cNvPr>
          <p:cNvSpPr>
            <a:spLocks noGrp="1"/>
          </p:cNvSpPr>
          <p:nvPr>
            <p:ph type="body" sz="quarter" idx="32"/>
          </p:nvPr>
        </p:nvSpPr>
        <p:spPr>
          <a:xfrm>
            <a:off x="5148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3" name="Text Placeholder 6">
            <a:extLst>
              <a:ext uri="{FF2B5EF4-FFF2-40B4-BE49-F238E27FC236}">
                <a16:creationId xmlns:a16="http://schemas.microsoft.com/office/drawing/2014/main" id="{7CCFBD73-F10F-920A-8618-49FA1D1D7B3E}"/>
              </a:ext>
            </a:extLst>
          </p:cNvPr>
          <p:cNvSpPr>
            <a:spLocks noGrp="1"/>
          </p:cNvSpPr>
          <p:nvPr>
            <p:ph type="body" sz="quarter" idx="33"/>
          </p:nvPr>
        </p:nvSpPr>
        <p:spPr>
          <a:xfrm>
            <a:off x="7434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
        <p:nvSpPr>
          <p:cNvPr id="34" name="Text Placeholder 6">
            <a:extLst>
              <a:ext uri="{FF2B5EF4-FFF2-40B4-BE49-F238E27FC236}">
                <a16:creationId xmlns:a16="http://schemas.microsoft.com/office/drawing/2014/main" id="{28FCF34F-43DD-F6CD-17E8-071731386710}"/>
              </a:ext>
            </a:extLst>
          </p:cNvPr>
          <p:cNvSpPr>
            <a:spLocks noGrp="1"/>
          </p:cNvSpPr>
          <p:nvPr>
            <p:ph type="body" sz="quarter" idx="34"/>
          </p:nvPr>
        </p:nvSpPr>
        <p:spPr>
          <a:xfrm>
            <a:off x="9720072" y="3648456"/>
            <a:ext cx="1828800" cy="950976"/>
          </a:xfrm>
        </p:spPr>
        <p:txBody>
          <a:bodyPr anchor="t"/>
          <a:lstStyle>
            <a:lvl1pPr marL="0" indent="0" algn="ctr">
              <a:lnSpc>
                <a:spcPct val="100000"/>
              </a:lnSpc>
              <a:spcBef>
                <a:spcPts val="0"/>
              </a:spcBef>
              <a:buNone/>
              <a:defRPr sz="1400" b="0" cap="none" spc="0" baseline="0">
                <a:latin typeface="Georgia Pro"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4273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044BB4-1B7E-4DBA-EC46-8BD07359AA4C}"/>
              </a:ext>
            </a:extLst>
          </p:cNvPr>
          <p:cNvCxnSpPr>
            <a:cxnSpLocks/>
          </p:cNvCxnSpPr>
          <p:nvPr userDrawn="1"/>
        </p:nvCxnSpPr>
        <p:spPr>
          <a:xfrm>
            <a:off x="571500" y="6475009"/>
            <a:ext cx="1101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E4EDB9-E572-C95C-6320-EE6B1FA9573F}"/>
              </a:ext>
            </a:extLst>
          </p:cNvPr>
          <p:cNvSpPr txBox="1"/>
          <p:nvPr userDrawn="1"/>
        </p:nvSpPr>
        <p:spPr>
          <a:xfrm>
            <a:off x="5718675" y="6349075"/>
            <a:ext cx="757170" cy="261610"/>
          </a:xfrm>
          <a:prstGeom prst="rect">
            <a:avLst/>
          </a:prstGeom>
          <a:solidFill>
            <a:schemeClr val="accent4"/>
          </a:solidFill>
        </p:spPr>
        <p:txBody>
          <a:bodyPr wrap="square" rtlCol="0">
            <a:spAutoFit/>
          </a:bodyPr>
          <a:lstStyle/>
          <a:p>
            <a:pPr algn="ctr"/>
            <a:endParaRPr lang="en-US" sz="1100" dirty="0">
              <a:latin typeface="Posterama" panose="020B0504020200020000" pitchFamily="34" charset="0"/>
              <a:cs typeface="Posterama" panose="020B0504020200020000" pitchFamily="34" charset="0"/>
            </a:endParaRPr>
          </a:p>
        </p:txBody>
      </p:sp>
      <p:sp>
        <p:nvSpPr>
          <p:cNvPr id="2" name="Title Placeholder 1">
            <a:extLst>
              <a:ext uri="{FF2B5EF4-FFF2-40B4-BE49-F238E27FC236}">
                <a16:creationId xmlns:a16="http://schemas.microsoft.com/office/drawing/2014/main" id="{05E3E706-5D5F-97F2-1290-CD23D05AE861}"/>
              </a:ext>
            </a:extLst>
          </p:cNvPr>
          <p:cNvSpPr>
            <a:spLocks noGrp="1"/>
          </p:cNvSpPr>
          <p:nvPr>
            <p:ph type="title"/>
          </p:nvPr>
        </p:nvSpPr>
        <p:spPr>
          <a:xfrm>
            <a:off x="585216" y="539496"/>
            <a:ext cx="11000232" cy="71323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40C735-6DC7-2177-435E-56719940A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1516000-7D7A-F39D-D6A0-0643400487B2}"/>
              </a:ext>
            </a:extLst>
          </p:cNvPr>
          <p:cNvSpPr>
            <a:spLocks noGrp="1"/>
          </p:cNvSpPr>
          <p:nvPr>
            <p:ph type="dt" sz="half" idx="2"/>
          </p:nvPr>
        </p:nvSpPr>
        <p:spPr>
          <a:xfrm>
            <a:off x="11055096" y="6327648"/>
            <a:ext cx="758952" cy="274320"/>
          </a:xfrm>
          <a:prstGeom prst="rect">
            <a:avLst/>
          </a:prstGeom>
          <a:solidFill>
            <a:schemeClr val="accent4"/>
          </a:solidFill>
        </p:spPr>
        <p:txBody>
          <a:bodyPr vert="horz" lIns="0" tIns="0" rIns="0" bIns="0" rtlCol="0" anchor="ctr">
            <a:noAutofit/>
          </a:bodyPr>
          <a:lstStyle>
            <a:lvl1pPr algn="ctr">
              <a:defRPr sz="1200">
                <a:solidFill>
                  <a:schemeClr val="tx1"/>
                </a:solidFill>
                <a:latin typeface="+mj-lt"/>
              </a:defRPr>
            </a:lvl1pPr>
          </a:lstStyle>
          <a:p>
            <a:r>
              <a:rPr lang="en-US" dirty="0"/>
              <a:t>20XX</a:t>
            </a:r>
          </a:p>
        </p:txBody>
      </p:sp>
      <p:sp>
        <p:nvSpPr>
          <p:cNvPr id="6" name="Slide Number Placeholder 5">
            <a:extLst>
              <a:ext uri="{FF2B5EF4-FFF2-40B4-BE49-F238E27FC236}">
                <a16:creationId xmlns:a16="http://schemas.microsoft.com/office/drawing/2014/main" id="{4095940C-AAD8-1C78-425F-8FE5AEECAAB4}"/>
              </a:ext>
            </a:extLst>
          </p:cNvPr>
          <p:cNvSpPr>
            <a:spLocks noGrp="1"/>
          </p:cNvSpPr>
          <p:nvPr>
            <p:ph type="sldNum" sz="quarter" idx="4"/>
          </p:nvPr>
        </p:nvSpPr>
        <p:spPr>
          <a:xfrm>
            <a:off x="5926836" y="6327648"/>
            <a:ext cx="338328" cy="338328"/>
          </a:xfrm>
          <a:prstGeom prst="ellipse">
            <a:avLst/>
          </a:prstGeom>
          <a:solidFill>
            <a:schemeClr val="accent4"/>
          </a:solidFill>
          <a:ln w="12700">
            <a:solidFill>
              <a:schemeClr val="tx1"/>
            </a:solidFill>
          </a:ln>
        </p:spPr>
        <p:txBody>
          <a:bodyPr vert="horz" lIns="0" tIns="0" rIns="0" bIns="0" rtlCol="0" anchor="ctr">
            <a:noAutofit/>
          </a:bodyPr>
          <a:lstStyle>
            <a:lvl1pPr algn="ctr">
              <a:defRPr sz="1200">
                <a:solidFill>
                  <a:schemeClr val="tx1"/>
                </a:solidFill>
                <a:latin typeface="+mj-lt"/>
              </a:defRPr>
            </a:lvl1pPr>
          </a:lstStyle>
          <a:p>
            <a:fld id="{B776CE9F-4BD8-A748-847B-B97BB3C5BACA}" type="slidenum">
              <a:rPr lang="en-US" smtClean="0"/>
              <a:pPr/>
              <a:t>‹#›</a:t>
            </a:fld>
            <a:endParaRPr lang="en-US" dirty="0"/>
          </a:p>
        </p:txBody>
      </p:sp>
      <p:sp>
        <p:nvSpPr>
          <p:cNvPr id="5" name="Footer Placeholder 4">
            <a:extLst>
              <a:ext uri="{FF2B5EF4-FFF2-40B4-BE49-F238E27FC236}">
                <a16:creationId xmlns:a16="http://schemas.microsoft.com/office/drawing/2014/main" id="{5C500302-AFD1-C82F-7B0B-5981472BE876}"/>
              </a:ext>
            </a:extLst>
          </p:cNvPr>
          <p:cNvSpPr>
            <a:spLocks noGrp="1"/>
          </p:cNvSpPr>
          <p:nvPr>
            <p:ph type="ftr" sz="quarter" idx="3"/>
          </p:nvPr>
        </p:nvSpPr>
        <p:spPr>
          <a:xfrm>
            <a:off x="484632" y="6327648"/>
            <a:ext cx="1517904" cy="274320"/>
          </a:xfrm>
          <a:prstGeom prst="rect">
            <a:avLst/>
          </a:prstGeom>
          <a:solidFill>
            <a:schemeClr val="accent4"/>
          </a:solidFill>
        </p:spPr>
        <p:txBody>
          <a:bodyPr vert="horz" lIns="91440" tIns="45720" rIns="91440" bIns="45720" rtlCol="0" anchor="ctr">
            <a:noAutofit/>
          </a:bodyPr>
          <a:lstStyle>
            <a:lvl1pPr algn="l">
              <a:defRPr sz="1200" b="0">
                <a:solidFill>
                  <a:schemeClr val="tx1"/>
                </a:solidFill>
                <a:latin typeface="+mj-lt"/>
              </a:defRPr>
            </a:lvl1pPr>
          </a:lstStyle>
          <a:p>
            <a:r>
              <a:rPr lang="en-US" dirty="0"/>
              <a:t>Presentation title</a:t>
            </a:r>
          </a:p>
        </p:txBody>
      </p:sp>
    </p:spTree>
    <p:extLst>
      <p:ext uri="{BB962C8B-B14F-4D97-AF65-F5344CB8AC3E}">
        <p14:creationId xmlns:p14="http://schemas.microsoft.com/office/powerpoint/2010/main" val="2107690247"/>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51" r:id="rId4"/>
    <p:sldLayoutId id="2147483661" r:id="rId5"/>
    <p:sldLayoutId id="2147483662" r:id="rId6"/>
    <p:sldLayoutId id="2147483663" r:id="rId7"/>
    <p:sldLayoutId id="2147483664" r:id="rId8"/>
    <p:sldLayoutId id="2147483665" r:id="rId9"/>
    <p:sldLayoutId id="2147483653" r:id="rId10"/>
    <p:sldLayoutId id="2147483666" r:id="rId11"/>
    <p:sldLayoutId id="2147483667" r:id="rId12"/>
    <p:sldLayoutId id="2147483668" r:id="rId13"/>
    <p:sldLayoutId id="2147483652" r:id="rId14"/>
    <p:sldLayoutId id="2147483654" r:id="rId15"/>
    <p:sldLayoutId id="2147483655" r:id="rId16"/>
    <p:sldLayoutId id="2147483656" r:id="rId17"/>
    <p:sldLayoutId id="2147483657" r:id="rId18"/>
  </p:sldLayoutIdLst>
  <p:hf hdr="0"/>
  <p:txStyles>
    <p:title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12.xml"/><Relationship Id="rId5" Type="http://schemas.microsoft.com/office/2007/relationships/hdphoto" Target="../media/hdphoto6.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feathers">
            <a:extLst>
              <a:ext uri="{FF2B5EF4-FFF2-40B4-BE49-F238E27FC236}">
                <a16:creationId xmlns:a16="http://schemas.microsoft.com/office/drawing/2014/main" id="{4F22309A-3E5E-DB9C-8093-A7A57190328F}"/>
              </a:ext>
            </a:extLst>
          </p:cNvPr>
          <p:cNvPicPr>
            <a:picLocks noGrp="1" noChangeAspect="1"/>
          </p:cNvPicPr>
          <p:nvPr>
            <p:ph type="pic" sz="quarter" idx="10"/>
          </p:nvPr>
        </p:nvPicPr>
        <p:blipFill>
          <a:blip r:embed="rId2">
            <a:alphaModFix/>
            <a:extLst>
              <a:ext uri="{BEBA8EAE-BF5A-486C-A8C5-ECC9F3942E4B}">
                <a14:imgProps xmlns:a14="http://schemas.microsoft.com/office/drawing/2010/main">
                  <a14:imgLayer r:embed="rId3">
                    <a14:imgEffect>
                      <a14:artisticTexturizer trans="32000" scaling="20"/>
                    </a14:imgEffect>
                    <a14:imgEffect>
                      <a14:sharpenSoften amount="-4000"/>
                    </a14:imgEffect>
                    <a14:imgEffect>
                      <a14:colorTemperature colorTemp="11301"/>
                    </a14:imgEffect>
                    <a14:imgEffect>
                      <a14:saturation sat="210000"/>
                    </a14:imgEffect>
                    <a14:imgEffect>
                      <a14:brightnessContrast bright="-3000" contrast="-18000"/>
                    </a14:imgEffect>
                  </a14:imgLayer>
                </a14:imgProps>
              </a:ext>
            </a:extLst>
          </a:blip>
          <a:srcRect/>
          <a:stretch>
            <a:fillRect/>
          </a:stretch>
        </p:blipFill>
        <p:spPr/>
      </p:pic>
      <p:sp>
        <p:nvSpPr>
          <p:cNvPr id="2" name="Title 1">
            <a:extLst>
              <a:ext uri="{FF2B5EF4-FFF2-40B4-BE49-F238E27FC236}">
                <a16:creationId xmlns:a16="http://schemas.microsoft.com/office/drawing/2014/main" id="{6076E06F-847B-DA3B-16C0-4ABAD9D66039}"/>
              </a:ext>
            </a:extLst>
          </p:cNvPr>
          <p:cNvSpPr>
            <a:spLocks noGrp="1"/>
          </p:cNvSpPr>
          <p:nvPr>
            <p:ph type="ctrTitle"/>
          </p:nvPr>
        </p:nvSpPr>
        <p:spPr/>
        <p:txBody>
          <a:bodyPr/>
          <a:lstStyle/>
          <a:p>
            <a:r>
              <a:rPr lang="en-US" dirty="0"/>
              <a:t>Supermarket Analysis</a:t>
            </a:r>
          </a:p>
        </p:txBody>
      </p:sp>
      <p:sp>
        <p:nvSpPr>
          <p:cNvPr id="3" name="Subtitle 2">
            <a:extLst>
              <a:ext uri="{FF2B5EF4-FFF2-40B4-BE49-F238E27FC236}">
                <a16:creationId xmlns:a16="http://schemas.microsoft.com/office/drawing/2014/main" id="{A2068D98-A13D-1121-2A5E-4FB60FC681F2}"/>
              </a:ext>
            </a:extLst>
          </p:cNvPr>
          <p:cNvSpPr>
            <a:spLocks noGrp="1"/>
          </p:cNvSpPr>
          <p:nvPr>
            <p:ph type="subTitle" idx="1"/>
          </p:nvPr>
        </p:nvSpPr>
        <p:spPr/>
        <p:txBody>
          <a:bodyPr/>
          <a:lstStyle/>
          <a:p>
            <a:r>
              <a:rPr lang="en-US" dirty="0"/>
              <a:t>Microsoft Excel</a:t>
            </a:r>
          </a:p>
          <a:p>
            <a:endParaRPr lang="en-US" dirty="0"/>
          </a:p>
        </p:txBody>
      </p:sp>
    </p:spTree>
    <p:extLst>
      <p:ext uri="{BB962C8B-B14F-4D97-AF65-F5344CB8AC3E}">
        <p14:creationId xmlns:p14="http://schemas.microsoft.com/office/powerpoint/2010/main" val="3755714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8612-BB85-D453-21A3-649136AD3EF6}"/>
              </a:ext>
            </a:extLst>
          </p:cNvPr>
          <p:cNvSpPr>
            <a:spLocks noGrp="1"/>
          </p:cNvSpPr>
          <p:nvPr>
            <p:ph type="title"/>
          </p:nvPr>
        </p:nvSpPr>
        <p:spPr>
          <a:xfrm>
            <a:off x="311136" y="96893"/>
            <a:ext cx="11000232" cy="713232"/>
          </a:xfrm>
        </p:spPr>
        <p:txBody>
          <a:bodyPr/>
          <a:lstStyle/>
          <a:p>
            <a:r>
              <a:rPr lang="en-US" dirty="0"/>
              <a:t>Expenditure by multiple sub-divisions</a:t>
            </a:r>
            <a:endParaRPr lang="en-IN" dirty="0"/>
          </a:p>
        </p:txBody>
      </p:sp>
      <p:sp>
        <p:nvSpPr>
          <p:cNvPr id="4" name="Date Placeholder 3">
            <a:extLst>
              <a:ext uri="{FF2B5EF4-FFF2-40B4-BE49-F238E27FC236}">
                <a16:creationId xmlns:a16="http://schemas.microsoft.com/office/drawing/2014/main" id="{FBF11951-4C47-F71E-3B88-888B30298D5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758B7A3-CDD0-D79A-FE47-308260B58B4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9CCC08C-F266-5F77-C15D-73B0A65CAAEB}"/>
              </a:ext>
            </a:extLst>
          </p:cNvPr>
          <p:cNvSpPr>
            <a:spLocks noGrp="1"/>
          </p:cNvSpPr>
          <p:nvPr>
            <p:ph type="sldNum" sz="quarter" idx="12"/>
          </p:nvPr>
        </p:nvSpPr>
        <p:spPr/>
        <p:txBody>
          <a:bodyPr/>
          <a:lstStyle/>
          <a:p>
            <a:fld id="{B776CE9F-4BD8-A748-847B-B97BB3C5BACA}" type="slidenum">
              <a:rPr lang="en-US" smtClean="0"/>
              <a:t>10</a:t>
            </a:fld>
            <a:endParaRPr lang="en-US" dirty="0"/>
          </a:p>
        </p:txBody>
      </p:sp>
      <p:graphicFrame>
        <p:nvGraphicFramePr>
          <p:cNvPr id="7" name="Content Placeholder 6">
            <a:extLst>
              <a:ext uri="{FF2B5EF4-FFF2-40B4-BE49-F238E27FC236}">
                <a16:creationId xmlns:a16="http://schemas.microsoft.com/office/drawing/2014/main" id="{4AA5F634-6D09-4662-8F8D-A46633890627}"/>
              </a:ext>
            </a:extLst>
          </p:cNvPr>
          <p:cNvGraphicFramePr>
            <a:graphicFrameLocks noGrp="1"/>
          </p:cNvGraphicFramePr>
          <p:nvPr>
            <p:ph idx="1"/>
            <p:extLst>
              <p:ext uri="{D42A27DB-BD31-4B8C-83A1-F6EECF244321}">
                <p14:modId xmlns:p14="http://schemas.microsoft.com/office/powerpoint/2010/main" val="332659725"/>
              </p:ext>
            </p:extLst>
          </p:nvPr>
        </p:nvGraphicFramePr>
        <p:xfrm>
          <a:off x="2149642" y="2438400"/>
          <a:ext cx="7323221" cy="3609475"/>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a:extLst>
              <a:ext uri="{FF2B5EF4-FFF2-40B4-BE49-F238E27FC236}">
                <a16:creationId xmlns:a16="http://schemas.microsoft.com/office/drawing/2014/main" id="{44429509-BB82-6089-8793-A1A205A4D86B}"/>
              </a:ext>
            </a:extLst>
          </p:cNvPr>
          <p:cNvSpPr txBox="1">
            <a:spLocks/>
          </p:cNvSpPr>
          <p:nvPr/>
        </p:nvSpPr>
        <p:spPr>
          <a:xfrm>
            <a:off x="-162106" y="733282"/>
            <a:ext cx="11000232" cy="713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endParaRPr lang="en-IN" dirty="0"/>
          </a:p>
        </p:txBody>
      </p:sp>
      <p:sp>
        <p:nvSpPr>
          <p:cNvPr id="9" name="Title 1">
            <a:extLst>
              <a:ext uri="{FF2B5EF4-FFF2-40B4-BE49-F238E27FC236}">
                <a16:creationId xmlns:a16="http://schemas.microsoft.com/office/drawing/2014/main" id="{B18D234D-F4F4-B6EB-A1C7-3ED43717E6CE}"/>
              </a:ext>
            </a:extLst>
          </p:cNvPr>
          <p:cNvSpPr txBox="1">
            <a:spLocks/>
          </p:cNvSpPr>
          <p:nvPr/>
        </p:nvSpPr>
        <p:spPr>
          <a:xfrm>
            <a:off x="311136" y="810125"/>
            <a:ext cx="11000232" cy="156410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pPr algn="l"/>
            <a:endParaRPr lang="en-IN" sz="2000" dirty="0"/>
          </a:p>
        </p:txBody>
      </p:sp>
      <p:sp>
        <p:nvSpPr>
          <p:cNvPr id="10" name="Title 1">
            <a:extLst>
              <a:ext uri="{FF2B5EF4-FFF2-40B4-BE49-F238E27FC236}">
                <a16:creationId xmlns:a16="http://schemas.microsoft.com/office/drawing/2014/main" id="{06A7B42A-D9BF-D38A-C70F-8FF98A6029AB}"/>
              </a:ext>
            </a:extLst>
          </p:cNvPr>
          <p:cNvSpPr txBox="1">
            <a:spLocks/>
          </p:cNvSpPr>
          <p:nvPr/>
        </p:nvSpPr>
        <p:spPr>
          <a:xfrm>
            <a:off x="301431" y="917367"/>
            <a:ext cx="11000232" cy="12412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cap="all" baseline="0">
                <a:solidFill>
                  <a:schemeClr val="tx1"/>
                </a:solidFill>
                <a:latin typeface="+mj-lt"/>
                <a:ea typeface="+mj-ea"/>
                <a:cs typeface="Posterama" panose="020B0504020200020000" pitchFamily="34" charset="0"/>
              </a:defRPr>
            </a:lvl1pPr>
          </a:lstStyle>
          <a:p>
            <a:pPr marL="342900" indent="-342900" algn="l">
              <a:buFont typeface="Wingdings" panose="05000000000000000000" pitchFamily="2" charset="2"/>
              <a:buChar char="§"/>
            </a:pPr>
            <a:r>
              <a:rPr lang="en-US" sz="2000" dirty="0"/>
              <a:t>By different payment methods</a:t>
            </a:r>
          </a:p>
          <a:p>
            <a:pPr marL="342900" indent="-342900" algn="l">
              <a:buFont typeface="Wingdings" panose="05000000000000000000" pitchFamily="2" charset="2"/>
              <a:buChar char="§"/>
            </a:pPr>
            <a:r>
              <a:rPr lang="en-US" sz="2000" dirty="0"/>
              <a:t>By customer type</a:t>
            </a:r>
          </a:p>
          <a:p>
            <a:pPr marL="342900" indent="-342900" algn="l">
              <a:buFont typeface="Wingdings" panose="05000000000000000000" pitchFamily="2" charset="2"/>
              <a:buChar char="§"/>
            </a:pPr>
            <a:r>
              <a:rPr lang="en-US" sz="2000" dirty="0"/>
              <a:t>By product line</a:t>
            </a:r>
            <a:endParaRPr lang="en-IN" sz="2000" dirty="0"/>
          </a:p>
        </p:txBody>
      </p:sp>
    </p:spTree>
    <p:extLst>
      <p:ext uri="{BB962C8B-B14F-4D97-AF65-F5344CB8AC3E}">
        <p14:creationId xmlns:p14="http://schemas.microsoft.com/office/powerpoint/2010/main" val="104919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0DB7-9FC7-C809-8C05-E58B88047BD7}"/>
              </a:ext>
            </a:extLst>
          </p:cNvPr>
          <p:cNvSpPr>
            <a:spLocks noGrp="1"/>
          </p:cNvSpPr>
          <p:nvPr>
            <p:ph type="title"/>
          </p:nvPr>
        </p:nvSpPr>
        <p:spPr>
          <a:xfrm>
            <a:off x="839788" y="457200"/>
            <a:ext cx="3932237" cy="2045368"/>
          </a:xfrm>
        </p:spPr>
        <p:txBody>
          <a:bodyPr/>
          <a:lstStyle/>
          <a:p>
            <a:r>
              <a:rPr lang="en-US" sz="2800" dirty="0"/>
              <a:t>Expenditure &amp; quantity sold in different cities with different product line</a:t>
            </a:r>
            <a:endParaRPr lang="en-IN" sz="2800" dirty="0"/>
          </a:p>
        </p:txBody>
      </p:sp>
      <p:sp>
        <p:nvSpPr>
          <p:cNvPr id="4" name="Text Placeholder 3">
            <a:extLst>
              <a:ext uri="{FF2B5EF4-FFF2-40B4-BE49-F238E27FC236}">
                <a16:creationId xmlns:a16="http://schemas.microsoft.com/office/drawing/2014/main" id="{591D893D-554A-75BC-3B37-E2236A0A5693}"/>
              </a:ext>
            </a:extLst>
          </p:cNvPr>
          <p:cNvSpPr>
            <a:spLocks noGrp="1"/>
          </p:cNvSpPr>
          <p:nvPr>
            <p:ph type="body" sz="half" idx="2"/>
          </p:nvPr>
        </p:nvSpPr>
        <p:spPr>
          <a:xfrm>
            <a:off x="839788" y="3046411"/>
            <a:ext cx="3932237" cy="2431967"/>
          </a:xfrm>
        </p:spPr>
        <p:txBody>
          <a:bodyPr/>
          <a:lstStyle/>
          <a:p>
            <a:r>
              <a:rPr lang="en-US" dirty="0"/>
              <a:t>The featured chart shows the expenditure from different cities using different payment methods.</a:t>
            </a:r>
          </a:p>
          <a:p>
            <a:r>
              <a:rPr lang="en-US" dirty="0"/>
              <a:t>The amount spent from every city by using different payment method is represented with exact amounts with the help of data bars.</a:t>
            </a:r>
          </a:p>
          <a:p>
            <a:r>
              <a:rPr lang="en-US" dirty="0"/>
              <a:t>Every product has different requirement by different gender</a:t>
            </a:r>
            <a:endParaRPr lang="en-IN" dirty="0"/>
          </a:p>
        </p:txBody>
      </p:sp>
      <p:sp>
        <p:nvSpPr>
          <p:cNvPr id="5" name="Date Placeholder 4">
            <a:extLst>
              <a:ext uri="{FF2B5EF4-FFF2-40B4-BE49-F238E27FC236}">
                <a16:creationId xmlns:a16="http://schemas.microsoft.com/office/drawing/2014/main" id="{02DAD6AE-EEF3-4E73-7E1F-67B7DC31928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CC727A7-2A75-2F66-7A1E-FFE46DA8DF2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64D929B9-07AF-2146-372B-11737BC00BC7}"/>
              </a:ext>
            </a:extLst>
          </p:cNvPr>
          <p:cNvSpPr>
            <a:spLocks noGrp="1"/>
          </p:cNvSpPr>
          <p:nvPr>
            <p:ph type="sldNum" sz="quarter" idx="12"/>
          </p:nvPr>
        </p:nvSpPr>
        <p:spPr/>
        <p:txBody>
          <a:bodyPr/>
          <a:lstStyle/>
          <a:p>
            <a:fld id="{B776CE9F-4BD8-A748-847B-B97BB3C5BACA}" type="slidenum">
              <a:rPr lang="en-US" smtClean="0"/>
              <a:t>11</a:t>
            </a:fld>
            <a:endParaRPr lang="en-US" dirty="0"/>
          </a:p>
        </p:txBody>
      </p:sp>
      <p:graphicFrame>
        <p:nvGraphicFramePr>
          <p:cNvPr id="9" name="Chart 8">
            <a:extLst>
              <a:ext uri="{FF2B5EF4-FFF2-40B4-BE49-F238E27FC236}">
                <a16:creationId xmlns:a16="http://schemas.microsoft.com/office/drawing/2014/main" id="{FC8D080E-4697-4C6A-9C50-4CAA13CB004F}"/>
              </a:ext>
            </a:extLst>
          </p:cNvPr>
          <p:cNvGraphicFramePr>
            <a:graphicFrameLocks/>
          </p:cNvGraphicFramePr>
          <p:nvPr>
            <p:extLst>
              <p:ext uri="{D42A27DB-BD31-4B8C-83A1-F6EECF244321}">
                <p14:modId xmlns:p14="http://schemas.microsoft.com/office/powerpoint/2010/main" val="1555617798"/>
              </p:ext>
            </p:extLst>
          </p:nvPr>
        </p:nvGraphicFramePr>
        <p:xfrm>
          <a:off x="5316892" y="1724527"/>
          <a:ext cx="5928624" cy="33287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433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9D6958-1447-37D1-E298-768DD451D1F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5910C942-5FCA-F337-EED1-DAA03D741184}"/>
              </a:ext>
            </a:extLst>
          </p:cNvPr>
          <p:cNvSpPr>
            <a:spLocks noGrp="1"/>
          </p:cNvSpPr>
          <p:nvPr>
            <p:ph sz="quarter" idx="10"/>
          </p:nvPr>
        </p:nvSpPr>
        <p:spPr>
          <a:xfrm>
            <a:off x="448056" y="1709928"/>
            <a:ext cx="4709160" cy="3608030"/>
          </a:xfrm>
        </p:spPr>
        <p:txBody>
          <a:bodyPr/>
          <a:lstStyle/>
          <a:p>
            <a:r>
              <a:rPr lang="en-US" dirty="0"/>
              <a:t>This analysis on the supermarket sales data gives us the insight about all the customers belonging from different cities like the product lines ,quantity of product they are interested in buying . This in-depth analysis help us understand the sales trend &amp; customer behavior. we can gain insights into which products are selling the most, what factors influence sales, and which customers are the most valuable</a:t>
            </a:r>
          </a:p>
          <a:p>
            <a:r>
              <a:rPr lang="en-US" dirty="0"/>
              <a:t>​</a:t>
            </a:r>
          </a:p>
          <a:p>
            <a:endParaRPr lang="en-US" dirty="0"/>
          </a:p>
        </p:txBody>
      </p:sp>
      <p:pic>
        <p:nvPicPr>
          <p:cNvPr id="35" name="Picture Placeholder 34" descr="Background pattern containing trees and leaves">
            <a:extLst>
              <a:ext uri="{FF2B5EF4-FFF2-40B4-BE49-F238E27FC236}">
                <a16:creationId xmlns:a16="http://schemas.microsoft.com/office/drawing/2014/main" id="{706AA1F0-4286-FBDC-80CB-082230C00B62}"/>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artisticTexturizer trans="10000"/>
                    </a14:imgEffect>
                  </a14:imgLayer>
                </a14:imgProps>
              </a:ext>
              <a:ext uri="{28A0092B-C50C-407E-A947-70E740481C1C}">
                <a14:useLocalDpi xmlns:a14="http://schemas.microsoft.com/office/drawing/2010/main"/>
              </a:ext>
            </a:extLst>
          </a:blip>
          <a:srcRect/>
          <a:stretch/>
        </p:blipFill>
        <p:spPr/>
      </p:pic>
      <p:pic>
        <p:nvPicPr>
          <p:cNvPr id="32" name="Picture Placeholder 31" descr="A colorful bird on a branch">
            <a:extLst>
              <a:ext uri="{FF2B5EF4-FFF2-40B4-BE49-F238E27FC236}">
                <a16:creationId xmlns:a16="http://schemas.microsoft.com/office/drawing/2014/main" id="{6559220B-9444-553E-AC8C-A684049D225B}"/>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artisticTexturizer trans="33000"/>
                    </a14:imgEffect>
                    <a14:imgEffect>
                      <a14:colorTemperature colorTemp="7266"/>
                    </a14:imgEffect>
                    <a14:imgEffect>
                      <a14:saturation sat="88000"/>
                    </a14:imgEffect>
                    <a14:imgEffect>
                      <a14:brightnessContrast bright="5000" contrast="-2000"/>
                    </a14:imgEffect>
                  </a14:imgLayer>
                </a14:imgProps>
              </a:ext>
            </a:extLst>
          </a:blip>
          <a:srcRect l="744" r="744"/>
          <a:stretch>
            <a:fillRect/>
          </a:stretch>
        </p:blipFill>
        <p:spPr/>
      </p:pic>
      <p:sp>
        <p:nvSpPr>
          <p:cNvPr id="28" name="Footer Placeholder 27">
            <a:extLst>
              <a:ext uri="{FF2B5EF4-FFF2-40B4-BE49-F238E27FC236}">
                <a16:creationId xmlns:a16="http://schemas.microsoft.com/office/drawing/2014/main" id="{B7544D79-5B5F-BFC8-DA6C-103AE1E2A152}"/>
              </a:ext>
            </a:extLst>
          </p:cNvPr>
          <p:cNvSpPr>
            <a:spLocks noGrp="1"/>
          </p:cNvSpPr>
          <p:nvPr>
            <p:ph type="ftr" sz="quarter" idx="14"/>
          </p:nvPr>
        </p:nvSpPr>
        <p:spPr/>
        <p:txBody>
          <a:bodyPr/>
          <a:lstStyle/>
          <a:p>
            <a:r>
              <a:rPr lang="en-US" dirty="0"/>
              <a:t>Presentation title</a:t>
            </a:r>
          </a:p>
        </p:txBody>
      </p:sp>
      <p:sp>
        <p:nvSpPr>
          <p:cNvPr id="29" name="Slide Number Placeholder 28">
            <a:extLst>
              <a:ext uri="{FF2B5EF4-FFF2-40B4-BE49-F238E27FC236}">
                <a16:creationId xmlns:a16="http://schemas.microsoft.com/office/drawing/2014/main" id="{59888851-CB79-343F-8B1E-02716475F36E}"/>
              </a:ext>
            </a:extLst>
          </p:cNvPr>
          <p:cNvSpPr>
            <a:spLocks noGrp="1"/>
          </p:cNvSpPr>
          <p:nvPr>
            <p:ph type="sldNum" sz="quarter" idx="15"/>
          </p:nvPr>
        </p:nvSpPr>
        <p:spPr/>
        <p:txBody>
          <a:bodyPr/>
          <a:lstStyle/>
          <a:p>
            <a:fld id="{B776CE9F-4BD8-A748-847B-B97BB3C5BACA}" type="slidenum">
              <a:rPr lang="en-US" smtClean="0"/>
              <a:pPr/>
              <a:t>12</a:t>
            </a:fld>
            <a:endParaRPr lang="en-US" dirty="0"/>
          </a:p>
        </p:txBody>
      </p:sp>
      <p:sp>
        <p:nvSpPr>
          <p:cNvPr id="27" name="Date Placeholder 26">
            <a:extLst>
              <a:ext uri="{FF2B5EF4-FFF2-40B4-BE49-F238E27FC236}">
                <a16:creationId xmlns:a16="http://schemas.microsoft.com/office/drawing/2014/main" id="{9A9CD29E-1F81-B3E5-9E01-78B7B4600C11}"/>
              </a:ext>
            </a:extLst>
          </p:cNvPr>
          <p:cNvSpPr>
            <a:spLocks noGrp="1"/>
          </p:cNvSpPr>
          <p:nvPr>
            <p:ph type="dt" sz="half" idx="13"/>
          </p:nvPr>
        </p:nvSpPr>
        <p:spPr/>
        <p:txBody>
          <a:bodyPr/>
          <a:lstStyle/>
          <a:p>
            <a:r>
              <a:rPr lang="en-US" dirty="0"/>
              <a:t>20XX</a:t>
            </a:r>
          </a:p>
        </p:txBody>
      </p:sp>
    </p:spTree>
    <p:extLst>
      <p:ext uri="{BB962C8B-B14F-4D97-AF65-F5344CB8AC3E}">
        <p14:creationId xmlns:p14="http://schemas.microsoft.com/office/powerpoint/2010/main" val="3430532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oup of flamingos">
            <a:extLst>
              <a:ext uri="{FF2B5EF4-FFF2-40B4-BE49-F238E27FC236}">
                <a16:creationId xmlns:a16="http://schemas.microsoft.com/office/drawing/2014/main" id="{F1D32BEC-50C5-C300-985D-C4FDCCB8B9E8}"/>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sp>
        <p:nvSpPr>
          <p:cNvPr id="12" name="Title 11">
            <a:extLst>
              <a:ext uri="{FF2B5EF4-FFF2-40B4-BE49-F238E27FC236}">
                <a16:creationId xmlns:a16="http://schemas.microsoft.com/office/drawing/2014/main" id="{3DAC2101-CE35-6065-B114-2DB6D5F5D4B9}"/>
              </a:ext>
            </a:extLst>
          </p:cNvPr>
          <p:cNvSpPr>
            <a:spLocks noGrp="1"/>
          </p:cNvSpPr>
          <p:nvPr>
            <p:ph type="ctrTitle"/>
          </p:nvPr>
        </p:nvSpPr>
        <p:spPr/>
        <p:txBody>
          <a:bodyPr/>
          <a:lstStyle/>
          <a:p>
            <a:r>
              <a:rPr lang="en-US" dirty="0"/>
              <a:t>THANK</a:t>
            </a:r>
          </a:p>
        </p:txBody>
      </p:sp>
      <p:sp>
        <p:nvSpPr>
          <p:cNvPr id="36" name="Text Placeholder 35">
            <a:extLst>
              <a:ext uri="{FF2B5EF4-FFF2-40B4-BE49-F238E27FC236}">
                <a16:creationId xmlns:a16="http://schemas.microsoft.com/office/drawing/2014/main" id="{DDE3B960-948B-EE59-192C-5CE2BCCC1124}"/>
              </a:ext>
            </a:extLst>
          </p:cNvPr>
          <p:cNvSpPr>
            <a:spLocks noGrp="1"/>
          </p:cNvSpPr>
          <p:nvPr>
            <p:ph type="body" sz="quarter" idx="11"/>
          </p:nvPr>
        </p:nvSpPr>
        <p:spPr/>
        <p:txBody>
          <a:bodyPr/>
          <a:lstStyle/>
          <a:p>
            <a:r>
              <a:rPr lang="en-US" dirty="0"/>
              <a:t>You</a:t>
            </a:r>
          </a:p>
        </p:txBody>
      </p:sp>
    </p:spTree>
    <p:extLst>
      <p:ext uri="{BB962C8B-B14F-4D97-AF65-F5344CB8AC3E}">
        <p14:creationId xmlns:p14="http://schemas.microsoft.com/office/powerpoint/2010/main" val="149465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AE4BC8-F27F-0EC3-F1CF-96BE0A0981F5}"/>
              </a:ext>
            </a:extLst>
          </p:cNvPr>
          <p:cNvSpPr>
            <a:spLocks noGrp="1"/>
          </p:cNvSpPr>
          <p:nvPr>
            <p:ph type="title"/>
          </p:nvPr>
        </p:nvSpPr>
        <p:spPr/>
        <p:txBody>
          <a:bodyPr/>
          <a:lstStyle/>
          <a:p>
            <a:r>
              <a:rPr lang="en-US" dirty="0"/>
              <a:t>Project Goals</a:t>
            </a:r>
          </a:p>
        </p:txBody>
      </p:sp>
      <p:graphicFrame>
        <p:nvGraphicFramePr>
          <p:cNvPr id="26" name="Table 12">
            <a:extLst>
              <a:ext uri="{FF2B5EF4-FFF2-40B4-BE49-F238E27FC236}">
                <a16:creationId xmlns:a16="http://schemas.microsoft.com/office/drawing/2014/main" id="{D9783CCA-C635-7FF9-7B55-723F1CDC767C}"/>
              </a:ext>
            </a:extLst>
          </p:cNvPr>
          <p:cNvGraphicFramePr>
            <a:graphicFrameLocks noGrp="1"/>
          </p:cNvGraphicFramePr>
          <p:nvPr>
            <p:ph sz="quarter" idx="10"/>
            <p:extLst>
              <p:ext uri="{D42A27DB-BD31-4B8C-83A1-F6EECF244321}">
                <p14:modId xmlns:p14="http://schemas.microsoft.com/office/powerpoint/2010/main" val="2335795056"/>
              </p:ext>
            </p:extLst>
          </p:nvPr>
        </p:nvGraphicFramePr>
        <p:xfrm>
          <a:off x="1020120" y="1402494"/>
          <a:ext cx="5543550" cy="4153355"/>
        </p:xfrm>
        <a:graphic>
          <a:graphicData uri="http://schemas.openxmlformats.org/drawingml/2006/table">
            <a:tbl>
              <a:tblPr firstRow="1" bandRow="1"/>
              <a:tblGrid>
                <a:gridCol w="1126160">
                  <a:extLst>
                    <a:ext uri="{9D8B030D-6E8A-4147-A177-3AD203B41FA5}">
                      <a16:colId xmlns:a16="http://schemas.microsoft.com/office/drawing/2014/main" val="3217802514"/>
                    </a:ext>
                  </a:extLst>
                </a:gridCol>
                <a:gridCol w="4417390">
                  <a:extLst>
                    <a:ext uri="{9D8B030D-6E8A-4147-A177-3AD203B41FA5}">
                      <a16:colId xmlns:a16="http://schemas.microsoft.com/office/drawing/2014/main" val="3006268266"/>
                    </a:ext>
                  </a:extLst>
                </a:gridCol>
              </a:tblGrid>
              <a:tr h="830671">
                <a:tc>
                  <a:txBody>
                    <a:bodyPr/>
                    <a:lstStyle/>
                    <a:p>
                      <a:pPr algn="ctr"/>
                      <a:r>
                        <a:rPr lang="en-US" sz="3200" dirty="0">
                          <a:latin typeface="+mj-lt"/>
                        </a:rPr>
                        <a:t>01</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Analyzing the trend</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64363196"/>
                  </a:ext>
                </a:extLst>
              </a:tr>
              <a:tr h="830671">
                <a:tc>
                  <a:txBody>
                    <a:bodyPr/>
                    <a:lstStyle/>
                    <a:p>
                      <a:pPr algn="ctr"/>
                      <a:r>
                        <a:rPr lang="en-US" sz="3200" dirty="0">
                          <a:latin typeface="+mj-lt"/>
                        </a:rPr>
                        <a:t>02</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Georgia Pro" panose="02040502050405020303" pitchFamily="18" charset="0"/>
                          <a:cs typeface="Posterama" panose="020B0504020200020000" pitchFamily="34" charset="0"/>
                        </a:rPr>
                        <a:t>Determining popular products</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21488287"/>
                  </a:ext>
                </a:extLst>
              </a:tr>
              <a:tr h="830671">
                <a:tc>
                  <a:txBody>
                    <a:bodyPr/>
                    <a:lstStyle/>
                    <a:p>
                      <a:pPr algn="ctr"/>
                      <a:r>
                        <a:rPr lang="en-US" sz="3200" dirty="0">
                          <a:latin typeface="+mj-lt"/>
                        </a:rPr>
                        <a:t>03</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Georgia Pro" panose="02040502050405020303" pitchFamily="18" charset="0"/>
                          <a:cs typeface="Posterama" panose="020B0504020200020000" pitchFamily="34" charset="0"/>
                        </a:rPr>
                        <a:t>Understanding Impact of Sales</a:t>
                      </a: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6761412"/>
                  </a:ext>
                </a:extLst>
              </a:tr>
              <a:tr h="830671">
                <a:tc>
                  <a:txBody>
                    <a:bodyPr/>
                    <a:lstStyle/>
                    <a:p>
                      <a:pPr algn="ctr"/>
                      <a:r>
                        <a:rPr lang="en-US" sz="3200" dirty="0">
                          <a:latin typeface="+mj-lt"/>
                        </a:rPr>
                        <a:t>04</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Identifying Valuable Customers</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602039042"/>
                  </a:ext>
                </a:extLst>
              </a:tr>
              <a:tr h="830671">
                <a:tc>
                  <a:txBody>
                    <a:bodyPr/>
                    <a:lstStyle/>
                    <a:p>
                      <a:pPr algn="ctr"/>
                      <a:r>
                        <a:rPr lang="en-US" sz="3200" dirty="0">
                          <a:latin typeface="+mj-lt"/>
                        </a:rPr>
                        <a:t>05</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sz="2000" dirty="0">
                          <a:latin typeface="Georgia Pro" panose="02040502050405020303" pitchFamily="18" charset="0"/>
                          <a:cs typeface="Posterama" panose="020B0504020200020000" pitchFamily="34" charset="0"/>
                        </a:rPr>
                        <a:t>Analyzing Customer Ratings</a:t>
                      </a:r>
                      <a:endParaRPr lang="en-US" sz="2000" dirty="0">
                        <a:latin typeface="Georgia Pro" panose="02040502050405020303" pitchFamily="18" charset="0"/>
                      </a:endParaRPr>
                    </a:p>
                  </a:txBody>
                  <a:tcPr marL="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61766396"/>
                  </a:ext>
                </a:extLst>
              </a:tr>
            </a:tbl>
          </a:graphicData>
        </a:graphic>
      </p:graphicFrame>
      <p:pic>
        <p:nvPicPr>
          <p:cNvPr id="11" name="Picture Placeholder 10" descr="Flamingo">
            <a:extLst>
              <a:ext uri="{FF2B5EF4-FFF2-40B4-BE49-F238E27FC236}">
                <a16:creationId xmlns:a16="http://schemas.microsoft.com/office/drawing/2014/main" id="{6B855994-A782-5275-60E7-EC5601707F44}"/>
              </a:ext>
            </a:extLst>
          </p:cNvPr>
          <p:cNvPicPr>
            <a:picLocks noGrp="1" noChangeAspect="1"/>
          </p:cNvPicPr>
          <p:nvPr>
            <p:ph type="pic" sz="quarter" idx="12"/>
          </p:nvPr>
        </p:nvPicPr>
        <p:blipFill>
          <a:blip r:embed="rId2" cstate="email">
            <a:extLst>
              <a:ext uri="{BEBA8EAE-BF5A-486C-A8C5-ECC9F3942E4B}">
                <a14:imgProps xmlns:a14="http://schemas.microsoft.com/office/drawing/2010/main">
                  <a14:imgLayer r:embed="rId3">
                    <a14:imgEffect>
                      <a14:artisticTexturizer trans="13000"/>
                    </a14:imgEffect>
                    <a14:imgEffect>
                      <a14:colorTemperature colorTemp="6724"/>
                    </a14:imgEffect>
                    <a14:imgEffect>
                      <a14:saturation sat="118000"/>
                    </a14:imgEffect>
                    <a14:imgEffect>
                      <a14:brightnessContrast bright="5000" contrast="-15000"/>
                    </a14:imgEffect>
                  </a14:imgLayer>
                </a14:imgProps>
              </a:ext>
              <a:ext uri="{28A0092B-C50C-407E-A947-70E740481C1C}">
                <a14:useLocalDpi xmlns:a14="http://schemas.microsoft.com/office/drawing/2010/main"/>
              </a:ext>
            </a:extLst>
          </a:blip>
          <a:srcRect/>
          <a:stretch>
            <a:fillRect/>
          </a:stretch>
        </p:blipFill>
        <p:spPr/>
      </p:pic>
      <p:pic>
        <p:nvPicPr>
          <p:cNvPr id="4" name="Picture Placeholder 3" descr="A close up of a plant">
            <a:extLst>
              <a:ext uri="{FF2B5EF4-FFF2-40B4-BE49-F238E27FC236}">
                <a16:creationId xmlns:a16="http://schemas.microsoft.com/office/drawing/2014/main" id="{06C92DE3-9739-0263-28AE-0915F69A3194}"/>
              </a:ext>
            </a:extLst>
          </p:cNvPr>
          <p:cNvPicPr>
            <a:picLocks noGrp="1" noChangeAspect="1"/>
          </p:cNvPicPr>
          <p:nvPr>
            <p:ph type="pic" sz="quarter" idx="11"/>
          </p:nvPr>
        </p:nvPicPr>
        <p:blipFill rotWithShape="1">
          <a:blip r:embed="rId4" cstate="email">
            <a:extLst>
              <a:ext uri="{BEBA8EAE-BF5A-486C-A8C5-ECC9F3942E4B}">
                <a14:imgProps xmlns:a14="http://schemas.microsoft.com/office/drawing/2010/main">
                  <a14:imgLayer r:embed="rId5">
                    <a14:imgEffect>
                      <a14:artisticTexturizer trans="9000"/>
                    </a14:imgEffect>
                    <a14:imgEffect>
                      <a14:colorTemperature colorTemp="9367"/>
                    </a14:imgEffect>
                    <a14:imgEffect>
                      <a14:saturation sat="200000"/>
                    </a14:imgEffect>
                    <a14:imgEffect>
                      <a14:brightnessContrast bright="6000" contrast="-19000"/>
                    </a14:imgEffect>
                  </a14:imgLayer>
                </a14:imgProps>
              </a:ex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09939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Background pattern containing trees and leaves">
            <a:extLst>
              <a:ext uri="{FF2B5EF4-FFF2-40B4-BE49-F238E27FC236}">
                <a16:creationId xmlns:a16="http://schemas.microsoft.com/office/drawing/2014/main" id="{EA60F7F0-5A05-B174-1788-677FC8741080}"/>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artisticTexturizer trans="9000"/>
                    </a14:imgEffect>
                  </a14:imgLayer>
                </a14:imgProps>
              </a:ex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E01EC46C-AF2C-7089-2B65-117AFD103A94}"/>
              </a:ext>
            </a:extLst>
          </p:cNvPr>
          <p:cNvSpPr>
            <a:spLocks noGrp="1"/>
          </p:cNvSpPr>
          <p:nvPr>
            <p:ph type="title"/>
          </p:nvPr>
        </p:nvSpPr>
        <p:spPr/>
        <p:txBody>
          <a:bodyPr/>
          <a:lstStyle/>
          <a:p>
            <a:r>
              <a:rPr lang="en-US" dirty="0"/>
              <a:t>PRIMARY GOALS</a:t>
            </a:r>
          </a:p>
        </p:txBody>
      </p:sp>
      <p:sp>
        <p:nvSpPr>
          <p:cNvPr id="8" name="Text Placeholder 7">
            <a:extLst>
              <a:ext uri="{FF2B5EF4-FFF2-40B4-BE49-F238E27FC236}">
                <a16:creationId xmlns:a16="http://schemas.microsoft.com/office/drawing/2014/main" id="{F3D99FA5-9E3A-B05E-BBFD-2BEB2CD4B021}"/>
              </a:ext>
            </a:extLst>
          </p:cNvPr>
          <p:cNvSpPr>
            <a:spLocks noGrp="1"/>
          </p:cNvSpPr>
          <p:nvPr>
            <p:ph type="body" idx="1"/>
          </p:nvPr>
        </p:nvSpPr>
        <p:spPr/>
        <p:txBody>
          <a:bodyPr/>
          <a:lstStyle/>
          <a:p>
            <a:r>
              <a:rPr lang="en-US" dirty="0"/>
              <a:t>Gain Insights</a:t>
            </a:r>
          </a:p>
        </p:txBody>
      </p:sp>
    </p:spTree>
    <p:extLst>
      <p:ext uri="{BB962C8B-B14F-4D97-AF65-F5344CB8AC3E}">
        <p14:creationId xmlns:p14="http://schemas.microsoft.com/office/powerpoint/2010/main" val="3147592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E68-5D43-F6C7-48A2-8A6446D3FF68}"/>
              </a:ext>
            </a:extLst>
          </p:cNvPr>
          <p:cNvSpPr>
            <a:spLocks noGrp="1"/>
          </p:cNvSpPr>
          <p:nvPr>
            <p:ph type="title"/>
          </p:nvPr>
        </p:nvSpPr>
        <p:spPr/>
        <p:txBody>
          <a:bodyPr/>
          <a:lstStyle/>
          <a:p>
            <a:r>
              <a:rPr lang="en-US" sz="4000" dirty="0"/>
              <a:t>Project Steps</a:t>
            </a:r>
          </a:p>
        </p:txBody>
      </p:sp>
      <p:graphicFrame>
        <p:nvGraphicFramePr>
          <p:cNvPr id="4" name="Content Placeholder 3" descr="SmartArt Graphic">
            <a:extLst>
              <a:ext uri="{FF2B5EF4-FFF2-40B4-BE49-F238E27FC236}">
                <a16:creationId xmlns:a16="http://schemas.microsoft.com/office/drawing/2014/main" id="{273EF15D-5DC8-BDFB-0F3C-75BCC5600889}"/>
              </a:ext>
            </a:extLst>
          </p:cNvPr>
          <p:cNvGraphicFramePr>
            <a:graphicFrameLocks noGrp="1"/>
          </p:cNvGraphicFramePr>
          <p:nvPr>
            <p:ph idx="1"/>
            <p:extLst>
              <p:ext uri="{D42A27DB-BD31-4B8C-83A1-F6EECF244321}">
                <p14:modId xmlns:p14="http://schemas.microsoft.com/office/powerpoint/2010/main" val="3910275054"/>
              </p:ext>
            </p:extLst>
          </p:nvPr>
        </p:nvGraphicFramePr>
        <p:xfrm>
          <a:off x="582613" y="1810512"/>
          <a:ext cx="11026775" cy="3950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Footer Placeholder 15">
            <a:extLst>
              <a:ext uri="{FF2B5EF4-FFF2-40B4-BE49-F238E27FC236}">
                <a16:creationId xmlns:a16="http://schemas.microsoft.com/office/drawing/2014/main" id="{11B4F2E1-4128-F365-1B72-6A496BE0FDBC}"/>
              </a:ext>
            </a:extLst>
          </p:cNvPr>
          <p:cNvSpPr>
            <a:spLocks noGrp="1"/>
          </p:cNvSpPr>
          <p:nvPr>
            <p:ph type="ftr" sz="quarter" idx="11"/>
          </p:nvPr>
        </p:nvSpPr>
        <p:spPr/>
        <p:txBody>
          <a:bodyPr/>
          <a:lstStyle/>
          <a:p>
            <a:r>
              <a:rPr lang="en-US" dirty="0"/>
              <a:t>Presentation title</a:t>
            </a:r>
          </a:p>
        </p:txBody>
      </p:sp>
      <p:sp>
        <p:nvSpPr>
          <p:cNvPr id="17" name="Slide Number Placeholder 16">
            <a:extLst>
              <a:ext uri="{FF2B5EF4-FFF2-40B4-BE49-F238E27FC236}">
                <a16:creationId xmlns:a16="http://schemas.microsoft.com/office/drawing/2014/main" id="{B0960D34-6E10-FE83-D57C-166A9E0C1253}"/>
              </a:ext>
            </a:extLst>
          </p:cNvPr>
          <p:cNvSpPr>
            <a:spLocks noGrp="1"/>
          </p:cNvSpPr>
          <p:nvPr>
            <p:ph type="sldNum" sz="quarter" idx="12"/>
          </p:nvPr>
        </p:nvSpPr>
        <p:spPr/>
        <p:txBody>
          <a:bodyPr/>
          <a:lstStyle/>
          <a:p>
            <a:fld id="{B776CE9F-4BD8-A748-847B-B97BB3C5BACA}" type="slidenum">
              <a:rPr lang="en-US" smtClean="0"/>
              <a:t>4</a:t>
            </a:fld>
            <a:endParaRPr lang="en-US" dirty="0"/>
          </a:p>
        </p:txBody>
      </p:sp>
      <p:sp>
        <p:nvSpPr>
          <p:cNvPr id="15" name="Date Placeholder 14">
            <a:extLst>
              <a:ext uri="{FF2B5EF4-FFF2-40B4-BE49-F238E27FC236}">
                <a16:creationId xmlns:a16="http://schemas.microsoft.com/office/drawing/2014/main" id="{649DA76F-70E4-4F3B-C325-4740DE67B0A6}"/>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5105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12EB-1339-78D1-24B8-9FBD95FABF1D}"/>
              </a:ext>
            </a:extLst>
          </p:cNvPr>
          <p:cNvSpPr>
            <a:spLocks noGrp="1"/>
          </p:cNvSpPr>
          <p:nvPr>
            <p:ph type="title"/>
          </p:nvPr>
        </p:nvSpPr>
        <p:spPr>
          <a:xfrm>
            <a:off x="595884" y="102670"/>
            <a:ext cx="11000232" cy="713232"/>
          </a:xfrm>
        </p:spPr>
        <p:txBody>
          <a:bodyPr/>
          <a:lstStyle/>
          <a:p>
            <a:r>
              <a:rPr lang="en-US" dirty="0"/>
              <a:t>Data Overview</a:t>
            </a:r>
            <a:endParaRPr lang="en-IN" dirty="0"/>
          </a:p>
        </p:txBody>
      </p:sp>
      <p:sp>
        <p:nvSpPr>
          <p:cNvPr id="3" name="Content Placeholder 2">
            <a:extLst>
              <a:ext uri="{FF2B5EF4-FFF2-40B4-BE49-F238E27FC236}">
                <a16:creationId xmlns:a16="http://schemas.microsoft.com/office/drawing/2014/main" id="{4809D866-1712-671D-9BAB-C16019AC8CA2}"/>
              </a:ext>
            </a:extLst>
          </p:cNvPr>
          <p:cNvSpPr>
            <a:spLocks noGrp="1"/>
          </p:cNvSpPr>
          <p:nvPr>
            <p:ph sz="half" idx="1"/>
          </p:nvPr>
        </p:nvSpPr>
        <p:spPr>
          <a:xfrm>
            <a:off x="838200" y="1403412"/>
            <a:ext cx="5181600" cy="4915091"/>
          </a:xfrm>
        </p:spPr>
        <p:txBody>
          <a:bodyPr/>
          <a:lstStyle/>
          <a:p>
            <a:r>
              <a:rPr lang="en-US" sz="1050" dirty="0"/>
              <a:t>Invoice ID</a:t>
            </a:r>
          </a:p>
          <a:p>
            <a:r>
              <a:rPr lang="en-US" sz="1050" dirty="0"/>
              <a:t>Branch</a:t>
            </a:r>
          </a:p>
          <a:p>
            <a:r>
              <a:rPr lang="en-US" sz="1050" dirty="0"/>
              <a:t>City </a:t>
            </a:r>
          </a:p>
          <a:p>
            <a:r>
              <a:rPr lang="en-US" sz="1050" dirty="0"/>
              <a:t>Customer Type</a:t>
            </a:r>
          </a:p>
          <a:p>
            <a:r>
              <a:rPr lang="en-US" sz="1050" dirty="0"/>
              <a:t>Gender</a:t>
            </a:r>
          </a:p>
          <a:p>
            <a:r>
              <a:rPr lang="en-US" sz="1050" dirty="0"/>
              <a:t>Product Line</a:t>
            </a:r>
          </a:p>
          <a:p>
            <a:r>
              <a:rPr lang="en-US" sz="1050" dirty="0"/>
              <a:t>Unit Price</a:t>
            </a:r>
          </a:p>
          <a:p>
            <a:r>
              <a:rPr lang="en-US" sz="1050" dirty="0"/>
              <a:t>Quantity</a:t>
            </a:r>
          </a:p>
          <a:p>
            <a:r>
              <a:rPr lang="en-US" sz="1050" dirty="0"/>
              <a:t>Tax 5%</a:t>
            </a:r>
          </a:p>
          <a:p>
            <a:r>
              <a:rPr lang="en-US" sz="1050" dirty="0"/>
              <a:t>Total</a:t>
            </a:r>
          </a:p>
          <a:p>
            <a:r>
              <a:rPr lang="en-US" sz="1050" dirty="0"/>
              <a:t>Date</a:t>
            </a:r>
          </a:p>
          <a:p>
            <a:r>
              <a:rPr lang="en-US" sz="1050" dirty="0"/>
              <a:t>Time</a:t>
            </a:r>
          </a:p>
          <a:p>
            <a:r>
              <a:rPr lang="en-US" sz="1050" dirty="0"/>
              <a:t>Payment</a:t>
            </a:r>
          </a:p>
          <a:p>
            <a:r>
              <a:rPr lang="en-US" sz="1050" dirty="0"/>
              <a:t>Cogs</a:t>
            </a:r>
          </a:p>
          <a:p>
            <a:r>
              <a:rPr lang="en-US" sz="1050" dirty="0"/>
              <a:t>Gross Margin Percentage	</a:t>
            </a:r>
          </a:p>
          <a:p>
            <a:r>
              <a:rPr lang="en-US" sz="1050" dirty="0"/>
              <a:t>Gross Income</a:t>
            </a:r>
          </a:p>
          <a:p>
            <a:r>
              <a:rPr lang="en-US" sz="1050" dirty="0"/>
              <a:t>Rating</a:t>
            </a:r>
            <a:endParaRPr lang="en-IN" sz="1050" dirty="0"/>
          </a:p>
        </p:txBody>
      </p:sp>
      <p:sp>
        <p:nvSpPr>
          <p:cNvPr id="5" name="Date Placeholder 4">
            <a:extLst>
              <a:ext uri="{FF2B5EF4-FFF2-40B4-BE49-F238E27FC236}">
                <a16:creationId xmlns:a16="http://schemas.microsoft.com/office/drawing/2014/main" id="{BF555AE4-80E8-4A1C-FDBA-FD5A73F0924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E1FE9107-223C-7FB0-5B1B-32D0BAC5452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B9EC788-EB24-5030-D41C-F0201B009447}"/>
              </a:ext>
            </a:extLst>
          </p:cNvPr>
          <p:cNvSpPr>
            <a:spLocks noGrp="1"/>
          </p:cNvSpPr>
          <p:nvPr>
            <p:ph type="sldNum" sz="quarter" idx="12"/>
          </p:nvPr>
        </p:nvSpPr>
        <p:spPr/>
        <p:txBody>
          <a:bodyPr/>
          <a:lstStyle/>
          <a:p>
            <a:fld id="{B776CE9F-4BD8-A748-847B-B97BB3C5BACA}" type="slidenum">
              <a:rPr lang="en-US" smtClean="0"/>
              <a:t>5</a:t>
            </a:fld>
            <a:endParaRPr lang="en-US" dirty="0"/>
          </a:p>
        </p:txBody>
      </p:sp>
      <p:sp>
        <p:nvSpPr>
          <p:cNvPr id="11" name="Content Placeholder 10">
            <a:extLst>
              <a:ext uri="{FF2B5EF4-FFF2-40B4-BE49-F238E27FC236}">
                <a16:creationId xmlns:a16="http://schemas.microsoft.com/office/drawing/2014/main" id="{87BAB96A-D866-F4F2-7239-9ABB52E9D10C}"/>
              </a:ext>
            </a:extLst>
          </p:cNvPr>
          <p:cNvSpPr>
            <a:spLocks noGrp="1"/>
          </p:cNvSpPr>
          <p:nvPr>
            <p:ph sz="half" idx="2"/>
          </p:nvPr>
        </p:nvSpPr>
        <p:spPr>
          <a:xfrm>
            <a:off x="6019800" y="1403412"/>
            <a:ext cx="5181600" cy="4915090"/>
          </a:xfrm>
        </p:spPr>
        <p:txBody>
          <a:bodyPr/>
          <a:lstStyle/>
          <a:p>
            <a:r>
              <a:rPr lang="en-IN" sz="1050" dirty="0"/>
              <a:t>Varchar</a:t>
            </a:r>
          </a:p>
          <a:p>
            <a:r>
              <a:rPr lang="en-IN" sz="1050" dirty="0"/>
              <a:t>Char</a:t>
            </a:r>
          </a:p>
          <a:p>
            <a:r>
              <a:rPr lang="en-IN" sz="1050" dirty="0"/>
              <a:t>Varchar</a:t>
            </a:r>
          </a:p>
          <a:p>
            <a:r>
              <a:rPr lang="en-IN" sz="1050" dirty="0"/>
              <a:t>Varchar</a:t>
            </a:r>
          </a:p>
          <a:p>
            <a:r>
              <a:rPr lang="en-IN" sz="1050" dirty="0"/>
              <a:t>Char</a:t>
            </a:r>
          </a:p>
          <a:p>
            <a:r>
              <a:rPr lang="en-IN" sz="1050" dirty="0"/>
              <a:t>Varchar</a:t>
            </a:r>
          </a:p>
          <a:p>
            <a:r>
              <a:rPr lang="en-IN" sz="1050" dirty="0"/>
              <a:t>Float</a:t>
            </a:r>
          </a:p>
          <a:p>
            <a:r>
              <a:rPr lang="en-IN" sz="1050" dirty="0"/>
              <a:t>Integer</a:t>
            </a:r>
          </a:p>
          <a:p>
            <a:r>
              <a:rPr lang="en-IN" sz="1050" dirty="0"/>
              <a:t>Float</a:t>
            </a:r>
          </a:p>
          <a:p>
            <a:r>
              <a:rPr lang="en-IN" sz="1050" dirty="0"/>
              <a:t>Float</a:t>
            </a:r>
          </a:p>
          <a:p>
            <a:r>
              <a:rPr lang="en-IN" sz="1050" dirty="0"/>
              <a:t>Date</a:t>
            </a:r>
          </a:p>
          <a:p>
            <a:r>
              <a:rPr lang="en-IN" sz="1050" dirty="0"/>
              <a:t>Date/Time</a:t>
            </a:r>
          </a:p>
          <a:p>
            <a:r>
              <a:rPr lang="en-IN" sz="1050" dirty="0"/>
              <a:t>Float</a:t>
            </a:r>
          </a:p>
          <a:p>
            <a:r>
              <a:rPr lang="en-IN" sz="1050" dirty="0"/>
              <a:t>Float</a:t>
            </a:r>
          </a:p>
          <a:p>
            <a:r>
              <a:rPr lang="en-IN" sz="1050" dirty="0"/>
              <a:t>Float</a:t>
            </a:r>
          </a:p>
          <a:p>
            <a:r>
              <a:rPr lang="en-IN" sz="1050" dirty="0"/>
              <a:t>Float</a:t>
            </a:r>
          </a:p>
          <a:p>
            <a:r>
              <a:rPr lang="en-IN" sz="1050" dirty="0"/>
              <a:t>Float</a:t>
            </a:r>
          </a:p>
          <a:p>
            <a:endParaRPr lang="en-IN" dirty="0"/>
          </a:p>
        </p:txBody>
      </p:sp>
      <p:sp>
        <p:nvSpPr>
          <p:cNvPr id="12" name="Text Placeholder 6">
            <a:extLst>
              <a:ext uri="{FF2B5EF4-FFF2-40B4-BE49-F238E27FC236}">
                <a16:creationId xmlns:a16="http://schemas.microsoft.com/office/drawing/2014/main" id="{3238FFC4-3FA4-CC4F-52D3-1C64546CF93D}"/>
              </a:ext>
            </a:extLst>
          </p:cNvPr>
          <p:cNvSpPr txBox="1">
            <a:spLocks/>
          </p:cNvSpPr>
          <p:nvPr/>
        </p:nvSpPr>
        <p:spPr>
          <a:xfrm>
            <a:off x="745435" y="825047"/>
            <a:ext cx="3397920" cy="673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Column Names</a:t>
            </a:r>
          </a:p>
        </p:txBody>
      </p:sp>
      <p:sp>
        <p:nvSpPr>
          <p:cNvPr id="13" name="Text Placeholder 6">
            <a:extLst>
              <a:ext uri="{FF2B5EF4-FFF2-40B4-BE49-F238E27FC236}">
                <a16:creationId xmlns:a16="http://schemas.microsoft.com/office/drawing/2014/main" id="{61095B7A-48F2-2803-1FD8-713C8993A464}"/>
              </a:ext>
            </a:extLst>
          </p:cNvPr>
          <p:cNvSpPr txBox="1">
            <a:spLocks/>
          </p:cNvSpPr>
          <p:nvPr/>
        </p:nvSpPr>
        <p:spPr>
          <a:xfrm>
            <a:off x="6009513" y="772906"/>
            <a:ext cx="3397920" cy="6735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Georgia Pro" panose="02040502050405020303"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Georgia Pro" panose="02040502050405020303"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Georgia Pro" panose="02040502050405020303"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Georgia Pro" panose="02040502050405020303"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Georgia Pro" panose="02040502050405020303"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Types</a:t>
            </a:r>
          </a:p>
        </p:txBody>
      </p:sp>
    </p:spTree>
    <p:extLst>
      <p:ext uri="{BB962C8B-B14F-4D97-AF65-F5344CB8AC3E}">
        <p14:creationId xmlns:p14="http://schemas.microsoft.com/office/powerpoint/2010/main" val="218208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0DB7-9FC7-C809-8C05-E58B88047BD7}"/>
              </a:ext>
            </a:extLst>
          </p:cNvPr>
          <p:cNvSpPr>
            <a:spLocks noGrp="1"/>
          </p:cNvSpPr>
          <p:nvPr>
            <p:ph type="title"/>
          </p:nvPr>
        </p:nvSpPr>
        <p:spPr>
          <a:xfrm>
            <a:off x="903955" y="810127"/>
            <a:ext cx="3932237" cy="1600200"/>
          </a:xfrm>
        </p:spPr>
        <p:txBody>
          <a:bodyPr/>
          <a:lstStyle/>
          <a:p>
            <a:r>
              <a:rPr lang="en-US" dirty="0"/>
              <a:t>Product line distribution In every city</a:t>
            </a:r>
            <a:endParaRPr lang="en-IN" dirty="0"/>
          </a:p>
        </p:txBody>
      </p:sp>
      <p:sp>
        <p:nvSpPr>
          <p:cNvPr id="4" name="Text Placeholder 3">
            <a:extLst>
              <a:ext uri="{FF2B5EF4-FFF2-40B4-BE49-F238E27FC236}">
                <a16:creationId xmlns:a16="http://schemas.microsoft.com/office/drawing/2014/main" id="{591D893D-554A-75BC-3B37-E2236A0A5693}"/>
              </a:ext>
            </a:extLst>
          </p:cNvPr>
          <p:cNvSpPr>
            <a:spLocks noGrp="1"/>
          </p:cNvSpPr>
          <p:nvPr>
            <p:ph type="body" sz="half" idx="2"/>
          </p:nvPr>
        </p:nvSpPr>
        <p:spPr>
          <a:xfrm>
            <a:off x="807704" y="3246939"/>
            <a:ext cx="3932237" cy="2046956"/>
          </a:xfrm>
        </p:spPr>
        <p:txBody>
          <a:bodyPr/>
          <a:lstStyle/>
          <a:p>
            <a:r>
              <a:rPr lang="en-US" dirty="0"/>
              <a:t>The featured chart shows the product line distribution within various cities .</a:t>
            </a:r>
          </a:p>
          <a:p>
            <a:r>
              <a:rPr lang="en-US" dirty="0"/>
              <a:t>The quantity of goods from each product line distributed is represented with exact amounts with the help of data bars.</a:t>
            </a:r>
          </a:p>
          <a:p>
            <a:r>
              <a:rPr lang="en-US" dirty="0"/>
              <a:t>Every product has different requirement in every city</a:t>
            </a:r>
            <a:endParaRPr lang="en-IN" dirty="0"/>
          </a:p>
        </p:txBody>
      </p:sp>
      <p:sp>
        <p:nvSpPr>
          <p:cNvPr id="5" name="Date Placeholder 4">
            <a:extLst>
              <a:ext uri="{FF2B5EF4-FFF2-40B4-BE49-F238E27FC236}">
                <a16:creationId xmlns:a16="http://schemas.microsoft.com/office/drawing/2014/main" id="{02DAD6AE-EEF3-4E73-7E1F-67B7DC31928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CC727A7-2A75-2F66-7A1E-FFE46DA8DF2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64D929B9-07AF-2146-372B-11737BC00BC7}"/>
              </a:ext>
            </a:extLst>
          </p:cNvPr>
          <p:cNvSpPr>
            <a:spLocks noGrp="1"/>
          </p:cNvSpPr>
          <p:nvPr>
            <p:ph type="sldNum" sz="quarter" idx="12"/>
          </p:nvPr>
        </p:nvSpPr>
        <p:spPr/>
        <p:txBody>
          <a:bodyPr/>
          <a:lstStyle/>
          <a:p>
            <a:fld id="{B776CE9F-4BD8-A748-847B-B97BB3C5BACA}" type="slidenum">
              <a:rPr lang="en-US" smtClean="0"/>
              <a:t>6</a:t>
            </a:fld>
            <a:endParaRPr lang="en-US" dirty="0"/>
          </a:p>
        </p:txBody>
      </p:sp>
      <p:graphicFrame>
        <p:nvGraphicFramePr>
          <p:cNvPr id="12" name="Content Placeholder 11">
            <a:extLst>
              <a:ext uri="{FF2B5EF4-FFF2-40B4-BE49-F238E27FC236}">
                <a16:creationId xmlns:a16="http://schemas.microsoft.com/office/drawing/2014/main" id="{A34BEA86-8CA2-494F-9FE5-F27D272E08FD}"/>
              </a:ext>
            </a:extLst>
          </p:cNvPr>
          <p:cNvGraphicFramePr>
            <a:graphicFrameLocks noGrp="1"/>
          </p:cNvGraphicFramePr>
          <p:nvPr>
            <p:ph idx="1"/>
            <p:extLst>
              <p:ext uri="{D42A27DB-BD31-4B8C-83A1-F6EECF244321}">
                <p14:modId xmlns:p14="http://schemas.microsoft.com/office/powerpoint/2010/main" val="3534889692"/>
              </p:ext>
            </p:extLst>
          </p:nvPr>
        </p:nvGraphicFramePr>
        <p:xfrm>
          <a:off x="5489689" y="810127"/>
          <a:ext cx="6172200" cy="48736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962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0DB7-9FC7-C809-8C05-E58B88047BD7}"/>
              </a:ext>
            </a:extLst>
          </p:cNvPr>
          <p:cNvSpPr>
            <a:spLocks noGrp="1"/>
          </p:cNvSpPr>
          <p:nvPr>
            <p:ph type="title"/>
          </p:nvPr>
        </p:nvSpPr>
        <p:spPr>
          <a:xfrm>
            <a:off x="6037430" y="124661"/>
            <a:ext cx="3932237" cy="1600200"/>
          </a:xfrm>
        </p:spPr>
        <p:txBody>
          <a:bodyPr/>
          <a:lstStyle/>
          <a:p>
            <a:r>
              <a:rPr lang="en-US" sz="2800" dirty="0"/>
              <a:t>Expenditure of every gender on different Product line</a:t>
            </a:r>
            <a:endParaRPr lang="en-IN" sz="2800" dirty="0"/>
          </a:p>
        </p:txBody>
      </p:sp>
      <p:sp>
        <p:nvSpPr>
          <p:cNvPr id="4" name="Text Placeholder 3">
            <a:extLst>
              <a:ext uri="{FF2B5EF4-FFF2-40B4-BE49-F238E27FC236}">
                <a16:creationId xmlns:a16="http://schemas.microsoft.com/office/drawing/2014/main" id="{591D893D-554A-75BC-3B37-E2236A0A5693}"/>
              </a:ext>
            </a:extLst>
          </p:cNvPr>
          <p:cNvSpPr>
            <a:spLocks noGrp="1"/>
          </p:cNvSpPr>
          <p:nvPr>
            <p:ph type="body" sz="half" idx="2"/>
          </p:nvPr>
        </p:nvSpPr>
        <p:spPr>
          <a:xfrm>
            <a:off x="839788" y="1834063"/>
            <a:ext cx="3932237" cy="2046956"/>
          </a:xfrm>
        </p:spPr>
        <p:txBody>
          <a:bodyPr/>
          <a:lstStyle/>
          <a:p>
            <a:r>
              <a:rPr lang="en-US" dirty="0"/>
              <a:t>The featured chart shows the expenditure from different genders on different product line.</a:t>
            </a:r>
          </a:p>
          <a:p>
            <a:r>
              <a:rPr lang="en-US" dirty="0"/>
              <a:t>The amount spent by every male &amp; female on every product line is represented with exact amounts with the help of data bars.</a:t>
            </a:r>
          </a:p>
          <a:p>
            <a:r>
              <a:rPr lang="en-US" dirty="0"/>
              <a:t>Every product has different requirement by different gender</a:t>
            </a:r>
            <a:endParaRPr lang="en-IN" dirty="0"/>
          </a:p>
        </p:txBody>
      </p:sp>
      <p:sp>
        <p:nvSpPr>
          <p:cNvPr id="5" name="Date Placeholder 4">
            <a:extLst>
              <a:ext uri="{FF2B5EF4-FFF2-40B4-BE49-F238E27FC236}">
                <a16:creationId xmlns:a16="http://schemas.microsoft.com/office/drawing/2014/main" id="{02DAD6AE-EEF3-4E73-7E1F-67B7DC31928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CC727A7-2A75-2F66-7A1E-FFE46DA8DF2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64D929B9-07AF-2146-372B-11737BC00BC7}"/>
              </a:ext>
            </a:extLst>
          </p:cNvPr>
          <p:cNvSpPr>
            <a:spLocks noGrp="1"/>
          </p:cNvSpPr>
          <p:nvPr>
            <p:ph type="sldNum" sz="quarter" idx="12"/>
          </p:nvPr>
        </p:nvSpPr>
        <p:spPr/>
        <p:txBody>
          <a:bodyPr/>
          <a:lstStyle/>
          <a:p>
            <a:fld id="{B776CE9F-4BD8-A748-847B-B97BB3C5BACA}" type="slidenum">
              <a:rPr lang="en-US" smtClean="0"/>
              <a:t>7</a:t>
            </a:fld>
            <a:endParaRPr lang="en-US" dirty="0"/>
          </a:p>
        </p:txBody>
      </p:sp>
      <p:graphicFrame>
        <p:nvGraphicFramePr>
          <p:cNvPr id="9" name="Content Placeholder 8">
            <a:extLst>
              <a:ext uri="{FF2B5EF4-FFF2-40B4-BE49-F238E27FC236}">
                <a16:creationId xmlns:a16="http://schemas.microsoft.com/office/drawing/2014/main" id="{51163F43-1B9B-40F6-8C23-6E36E69738F8}"/>
              </a:ext>
            </a:extLst>
          </p:cNvPr>
          <p:cNvGraphicFramePr>
            <a:graphicFrameLocks noGrp="1"/>
          </p:cNvGraphicFramePr>
          <p:nvPr>
            <p:ph idx="1"/>
            <p:extLst>
              <p:ext uri="{D42A27DB-BD31-4B8C-83A1-F6EECF244321}">
                <p14:modId xmlns:p14="http://schemas.microsoft.com/office/powerpoint/2010/main" val="177232636"/>
              </p:ext>
            </p:extLst>
          </p:nvPr>
        </p:nvGraphicFramePr>
        <p:xfrm>
          <a:off x="5180012" y="1828800"/>
          <a:ext cx="6172200" cy="41044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782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0DB7-9FC7-C809-8C05-E58B88047BD7}"/>
              </a:ext>
            </a:extLst>
          </p:cNvPr>
          <p:cNvSpPr>
            <a:spLocks noGrp="1"/>
          </p:cNvSpPr>
          <p:nvPr>
            <p:ph type="title"/>
          </p:nvPr>
        </p:nvSpPr>
        <p:spPr/>
        <p:txBody>
          <a:bodyPr/>
          <a:lstStyle/>
          <a:p>
            <a:r>
              <a:rPr lang="en-US" sz="2800" dirty="0"/>
              <a:t>Expenditure in different cities with different payment methods</a:t>
            </a:r>
            <a:endParaRPr lang="en-IN" sz="2800" dirty="0"/>
          </a:p>
        </p:txBody>
      </p:sp>
      <p:sp>
        <p:nvSpPr>
          <p:cNvPr id="4" name="Text Placeholder 3">
            <a:extLst>
              <a:ext uri="{FF2B5EF4-FFF2-40B4-BE49-F238E27FC236}">
                <a16:creationId xmlns:a16="http://schemas.microsoft.com/office/drawing/2014/main" id="{591D893D-554A-75BC-3B37-E2236A0A5693}"/>
              </a:ext>
            </a:extLst>
          </p:cNvPr>
          <p:cNvSpPr>
            <a:spLocks noGrp="1"/>
          </p:cNvSpPr>
          <p:nvPr>
            <p:ph type="body" sz="half" idx="2"/>
          </p:nvPr>
        </p:nvSpPr>
        <p:spPr>
          <a:xfrm>
            <a:off x="839788" y="3046411"/>
            <a:ext cx="3932237" cy="2431967"/>
          </a:xfrm>
        </p:spPr>
        <p:txBody>
          <a:bodyPr/>
          <a:lstStyle/>
          <a:p>
            <a:r>
              <a:rPr lang="en-US" dirty="0"/>
              <a:t>The featured chart shows the expenditure from different cities using different payment methods.</a:t>
            </a:r>
          </a:p>
          <a:p>
            <a:r>
              <a:rPr lang="en-US" dirty="0"/>
              <a:t>The amount spent from every city by using different payment method is represented with exact amounts with the help of data bars.</a:t>
            </a:r>
          </a:p>
          <a:p>
            <a:r>
              <a:rPr lang="en-US" dirty="0"/>
              <a:t>Every product has different requirement by different gender</a:t>
            </a:r>
            <a:endParaRPr lang="en-IN" dirty="0"/>
          </a:p>
        </p:txBody>
      </p:sp>
      <p:sp>
        <p:nvSpPr>
          <p:cNvPr id="5" name="Date Placeholder 4">
            <a:extLst>
              <a:ext uri="{FF2B5EF4-FFF2-40B4-BE49-F238E27FC236}">
                <a16:creationId xmlns:a16="http://schemas.microsoft.com/office/drawing/2014/main" id="{02DAD6AE-EEF3-4E73-7E1F-67B7DC31928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CC727A7-2A75-2F66-7A1E-FFE46DA8DF2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64D929B9-07AF-2146-372B-11737BC00BC7}"/>
              </a:ext>
            </a:extLst>
          </p:cNvPr>
          <p:cNvSpPr>
            <a:spLocks noGrp="1"/>
          </p:cNvSpPr>
          <p:nvPr>
            <p:ph type="sldNum" sz="quarter" idx="12"/>
          </p:nvPr>
        </p:nvSpPr>
        <p:spPr/>
        <p:txBody>
          <a:bodyPr/>
          <a:lstStyle/>
          <a:p>
            <a:fld id="{B776CE9F-4BD8-A748-847B-B97BB3C5BACA}" type="slidenum">
              <a:rPr lang="en-US" smtClean="0"/>
              <a:t>8</a:t>
            </a:fld>
            <a:endParaRPr lang="en-US" dirty="0"/>
          </a:p>
        </p:txBody>
      </p:sp>
      <p:graphicFrame>
        <p:nvGraphicFramePr>
          <p:cNvPr id="10" name="Content Placeholder 9">
            <a:extLst>
              <a:ext uri="{FF2B5EF4-FFF2-40B4-BE49-F238E27FC236}">
                <a16:creationId xmlns:a16="http://schemas.microsoft.com/office/drawing/2014/main" id="{26A8B68D-5013-4A20-A009-A2F5ECA5EE8E}"/>
              </a:ext>
            </a:extLst>
          </p:cNvPr>
          <p:cNvGraphicFramePr>
            <a:graphicFrameLocks noGrp="1"/>
          </p:cNvGraphicFramePr>
          <p:nvPr>
            <p:ph idx="1"/>
            <p:extLst>
              <p:ext uri="{D42A27DB-BD31-4B8C-83A1-F6EECF244321}">
                <p14:modId xmlns:p14="http://schemas.microsoft.com/office/powerpoint/2010/main" val="2402025771"/>
              </p:ext>
            </p:extLst>
          </p:nvPr>
        </p:nvGraphicFramePr>
        <p:xfrm>
          <a:off x="5702968" y="987424"/>
          <a:ext cx="5652419" cy="46674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8103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9CC3-C3AB-8A1F-2CCD-7324DFD063DD}"/>
              </a:ext>
            </a:extLst>
          </p:cNvPr>
          <p:cNvSpPr>
            <a:spLocks noGrp="1"/>
          </p:cNvSpPr>
          <p:nvPr>
            <p:ph type="title"/>
          </p:nvPr>
        </p:nvSpPr>
        <p:spPr>
          <a:xfrm>
            <a:off x="838200" y="491369"/>
            <a:ext cx="10515600" cy="713232"/>
          </a:xfrm>
        </p:spPr>
        <p:txBody>
          <a:bodyPr/>
          <a:lstStyle/>
          <a:p>
            <a:r>
              <a:rPr lang="en-US" sz="3200" dirty="0"/>
              <a:t>Quantity bought by different branches</a:t>
            </a:r>
            <a:endParaRPr lang="en-IN" sz="3200" dirty="0"/>
          </a:p>
        </p:txBody>
      </p:sp>
      <p:sp>
        <p:nvSpPr>
          <p:cNvPr id="5" name="Date Placeholder 4">
            <a:extLst>
              <a:ext uri="{FF2B5EF4-FFF2-40B4-BE49-F238E27FC236}">
                <a16:creationId xmlns:a16="http://schemas.microsoft.com/office/drawing/2014/main" id="{C2575DFF-A125-7D64-EECB-2F579ADA5C6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A078A63D-1FA5-ADAE-610B-FDA734602AB0}"/>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42A5D2F-0E1B-2BEB-6F33-CB343C4EE921}"/>
              </a:ext>
            </a:extLst>
          </p:cNvPr>
          <p:cNvSpPr>
            <a:spLocks noGrp="1"/>
          </p:cNvSpPr>
          <p:nvPr>
            <p:ph type="sldNum" sz="quarter" idx="12"/>
          </p:nvPr>
        </p:nvSpPr>
        <p:spPr/>
        <p:txBody>
          <a:bodyPr/>
          <a:lstStyle/>
          <a:p>
            <a:fld id="{B776CE9F-4BD8-A748-847B-B97BB3C5BACA}" type="slidenum">
              <a:rPr lang="en-US" smtClean="0"/>
              <a:t>9</a:t>
            </a:fld>
            <a:endParaRPr lang="en-US" dirty="0"/>
          </a:p>
        </p:txBody>
      </p:sp>
      <p:graphicFrame>
        <p:nvGraphicFramePr>
          <p:cNvPr id="8" name="Content Placeholder 7">
            <a:extLst>
              <a:ext uri="{FF2B5EF4-FFF2-40B4-BE49-F238E27FC236}">
                <a16:creationId xmlns:a16="http://schemas.microsoft.com/office/drawing/2014/main" id="{738EC905-BAD3-492E-99A7-48FF4E5D7B07}"/>
              </a:ext>
            </a:extLst>
          </p:cNvPr>
          <p:cNvGraphicFramePr>
            <a:graphicFrameLocks noGrp="1"/>
          </p:cNvGraphicFramePr>
          <p:nvPr>
            <p:ph sz="half" idx="2"/>
            <p:extLst>
              <p:ext uri="{D42A27DB-BD31-4B8C-83A1-F6EECF244321}">
                <p14:modId xmlns:p14="http://schemas.microsoft.com/office/powerpoint/2010/main" val="1486651877"/>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28431293-7D54-41AD-91A2-4211417422A5}"/>
              </a:ext>
            </a:extLst>
          </p:cNvPr>
          <p:cNvGraphicFramePr>
            <a:graphicFrameLocks noGrp="1"/>
          </p:cNvGraphicFramePr>
          <p:nvPr>
            <p:ph sz="half" idx="1"/>
            <p:extLst>
              <p:ext uri="{D42A27DB-BD31-4B8C-83A1-F6EECF244321}">
                <p14:modId xmlns:p14="http://schemas.microsoft.com/office/powerpoint/2010/main" val="1619098847"/>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54442172"/>
      </p:ext>
    </p:extLst>
  </p:cSld>
  <p:clrMapOvr>
    <a:masterClrMapping/>
  </p:clrMapOvr>
</p:sld>
</file>

<file path=ppt/theme/theme1.xml><?xml version="1.0" encoding="utf-8"?>
<a:theme xmlns:a="http://schemas.openxmlformats.org/drawingml/2006/main" name="Office Theme">
  <a:themeElements>
    <a:clrScheme name="F5F2EB">
      <a:dk1>
        <a:srgbClr val="000000"/>
      </a:dk1>
      <a:lt1>
        <a:srgbClr val="FFFFFF"/>
      </a:lt1>
      <a:dk2>
        <a:srgbClr val="44546A"/>
      </a:dk2>
      <a:lt2>
        <a:srgbClr val="E7E4E6"/>
      </a:lt2>
      <a:accent1>
        <a:srgbClr val="D96564"/>
      </a:accent1>
      <a:accent2>
        <a:srgbClr val="108669"/>
      </a:accent2>
      <a:accent3>
        <a:srgbClr val="84B278"/>
      </a:accent3>
      <a:accent4>
        <a:srgbClr val="F5F2EB"/>
      </a:accent4>
      <a:accent5>
        <a:srgbClr val="E89284"/>
      </a:accent5>
      <a:accent6>
        <a:srgbClr val="004D1C"/>
      </a:accent6>
      <a:hlink>
        <a:srgbClr val="108669"/>
      </a:hlink>
      <a:folHlink>
        <a:srgbClr val="D96564"/>
      </a:folHlink>
    </a:clrScheme>
    <a:fontScheme name="Custom 38">
      <a:majorFont>
        <a:latin typeface="Posterama"/>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_Design_Win32_SW_v12" id="{1AD134C9-4A31-4CB6-9F7D-29B35BD6EC68}" vid="{E7B7B4BC-1E73-4387-8610-DDF68B5613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79A01C8-E43C-4B02-93C6-A94C3FE5F3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453791F-F5A3-4DD5-A653-7AA42E82FCC4}">
  <ds:schemaRefs>
    <ds:schemaRef ds:uri="http://schemas.microsoft.com/sharepoint/v3/contenttype/forms"/>
  </ds:schemaRefs>
</ds:datastoreItem>
</file>

<file path=customXml/itemProps3.xml><?xml version="1.0" encoding="utf-8"?>
<ds:datastoreItem xmlns:ds="http://schemas.openxmlformats.org/officeDocument/2006/customXml" ds:itemID="{BFFE8F7C-40E7-4230-B95E-A7E4898949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Feathered design</Template>
  <TotalTime>106</TotalTime>
  <Words>463</Words>
  <Application>Microsoft Office PowerPoint</Application>
  <PresentationFormat>Widescreen</PresentationFormat>
  <Paragraphs>119</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Georgia Pro</vt:lpstr>
      <vt:lpstr>Georgia Pro Light</vt:lpstr>
      <vt:lpstr>Posterama</vt:lpstr>
      <vt:lpstr>Wingdings</vt:lpstr>
      <vt:lpstr>Office Theme</vt:lpstr>
      <vt:lpstr>Supermarket Analysis</vt:lpstr>
      <vt:lpstr>Project Goals</vt:lpstr>
      <vt:lpstr>PRIMARY GOALS</vt:lpstr>
      <vt:lpstr>Project Steps</vt:lpstr>
      <vt:lpstr>Data Overview</vt:lpstr>
      <vt:lpstr>Product line distribution In every city</vt:lpstr>
      <vt:lpstr>Expenditure of every gender on different Product line</vt:lpstr>
      <vt:lpstr>Expenditure in different cities with different payment methods</vt:lpstr>
      <vt:lpstr>Quantity bought by different branches</vt:lpstr>
      <vt:lpstr>Expenditure by multiple sub-divisions</vt:lpstr>
      <vt:lpstr>Expenditure &amp; quantity sold in different cities with different product line</vt:lpstr>
      <vt:lpstr>SUMMARY</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Supermarket Analysis</dc:title>
  <dc:creator>Harsh Lawrence</dc:creator>
  <cp:lastModifiedBy>Harsh Lawrence</cp:lastModifiedBy>
  <cp:revision>2</cp:revision>
  <dcterms:created xsi:type="dcterms:W3CDTF">2023-05-16T06:07:50Z</dcterms:created>
  <dcterms:modified xsi:type="dcterms:W3CDTF">2023-05-16T07:59:16Z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